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  <a:srgbClr val="A50021"/>
    <a:srgbClr val="9900CC"/>
    <a:srgbClr val="008000"/>
    <a:srgbClr val="0000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67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C7BE5-F63D-4945-A67C-9CCEDC566298}" type="datetimeFigureOut">
              <a:rPr lang="ru-RU" smtClean="0"/>
              <a:pPr/>
              <a:t>13.02.2019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30D1B-058E-4BF4-A651-9552A21875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plit orient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C7BE5-F63D-4945-A67C-9CCEDC566298}" type="datetimeFigureOut">
              <a:rPr lang="ru-RU" smtClean="0"/>
              <a:pPr/>
              <a:t>13.02.2019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30D1B-058E-4BF4-A651-9552A21875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plit orient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C7BE5-F63D-4945-A67C-9CCEDC566298}" type="datetimeFigureOut">
              <a:rPr lang="ru-RU" smtClean="0"/>
              <a:pPr/>
              <a:t>13.02.2019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30D1B-058E-4BF4-A651-9552A21875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C7BE5-F63D-4945-A67C-9CCEDC566298}" type="datetimeFigureOut">
              <a:rPr lang="ru-RU" smtClean="0"/>
              <a:pPr/>
              <a:t>13.02.2019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30D1B-058E-4BF4-A651-9552A21875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plit orient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C7BE5-F63D-4945-A67C-9CCEDC566298}" type="datetimeFigureOut">
              <a:rPr lang="ru-RU" smtClean="0"/>
              <a:pPr/>
              <a:t>13.02.2019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30D1B-058E-4BF4-A651-9552A21875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plit orient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C7BE5-F63D-4945-A67C-9CCEDC566298}" type="datetimeFigureOut">
              <a:rPr lang="ru-RU" smtClean="0"/>
              <a:pPr/>
              <a:t>13.02.2019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30D1B-058E-4BF4-A651-9552A21875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plit orient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C7BE5-F63D-4945-A67C-9CCEDC566298}" type="datetimeFigureOut">
              <a:rPr lang="ru-RU" smtClean="0"/>
              <a:pPr/>
              <a:t>13.02.2019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30D1B-058E-4BF4-A651-9552A21875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plit orient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C7BE5-F63D-4945-A67C-9CCEDC566298}" type="datetimeFigureOut">
              <a:rPr lang="ru-RU" smtClean="0"/>
              <a:pPr/>
              <a:t>13.02.2019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30D1B-058E-4BF4-A651-9552A21875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plit orient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C7BE5-F63D-4945-A67C-9CCEDC566298}" type="datetimeFigureOut">
              <a:rPr lang="ru-RU" smtClean="0"/>
              <a:pPr/>
              <a:t>13.02.2019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30D1B-058E-4BF4-A651-9552A21875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plit orient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C7BE5-F63D-4945-A67C-9CCEDC566298}" type="datetimeFigureOut">
              <a:rPr lang="ru-RU" smtClean="0"/>
              <a:pPr/>
              <a:t>13.02.2019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30D1B-058E-4BF4-A651-9552A21875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plit orient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C7BE5-F63D-4945-A67C-9CCEDC566298}" type="datetimeFigureOut">
              <a:rPr lang="ru-RU" smtClean="0"/>
              <a:pPr/>
              <a:t>13.02.2019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30D1B-058E-4BF4-A651-9552A21875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plit orient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5C7BE5-F63D-4945-A67C-9CCEDC566298}" type="datetimeFigureOut">
              <a:rPr lang="ru-RU" smtClean="0"/>
              <a:pPr/>
              <a:t>13.02.2019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A30D1B-058E-4BF4-A651-9552A21875B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split orient="vert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1720" y="836712"/>
            <a:ext cx="468052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1 вариант</a:t>
            </a:r>
          </a:p>
          <a:p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2 вариант</a:t>
            </a:r>
            <a:endParaRPr lang="ru-RU" sz="8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split orient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404664"/>
            <a:ext cx="727280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1. Согласно </a:t>
            </a:r>
            <a:r>
              <a:rPr lang="ru-RU" sz="2400" b="1" dirty="0" smtClean="0"/>
              <a:t>Конституции РФ Верховным главнокомандующим Вооружёнными Силами Российской Федерации является</a:t>
            </a:r>
          </a:p>
          <a:p>
            <a:r>
              <a:rPr lang="ru-RU" sz="2400" dirty="0" smtClean="0"/>
              <a:t> </a:t>
            </a:r>
          </a:p>
          <a:p>
            <a:r>
              <a:rPr lang="ru-RU" sz="2400" dirty="0" smtClean="0"/>
              <a:t>1) Председатель Совета Безопасности</a:t>
            </a:r>
          </a:p>
          <a:p>
            <a:r>
              <a:rPr lang="ru-RU" sz="2400" dirty="0" smtClean="0"/>
              <a:t>2) министр обороны</a:t>
            </a:r>
          </a:p>
          <a:p>
            <a:r>
              <a:rPr lang="ru-RU" sz="2400" dirty="0" smtClean="0"/>
              <a:t>3) Начальник Генерального штаба</a:t>
            </a:r>
          </a:p>
          <a:p>
            <a:r>
              <a:rPr lang="ru-RU" sz="2400" dirty="0" smtClean="0"/>
              <a:t>4) Президент РФ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259632" y="3717032"/>
            <a:ext cx="669674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1.Что </a:t>
            </a:r>
            <a:r>
              <a:rPr lang="ru-RU" sz="2400" b="1" dirty="0" smtClean="0"/>
              <a:t>отличает конституцию от других правовых актов?</a:t>
            </a:r>
          </a:p>
          <a:p>
            <a:r>
              <a:rPr lang="ru-RU" sz="2400" dirty="0" smtClean="0"/>
              <a:t> </a:t>
            </a:r>
          </a:p>
          <a:p>
            <a:r>
              <a:rPr lang="ru-RU" sz="2400" dirty="0" smtClean="0"/>
              <a:t>1) письменная форма</a:t>
            </a:r>
          </a:p>
          <a:p>
            <a:r>
              <a:rPr lang="ru-RU" sz="2400" dirty="0" smtClean="0"/>
              <a:t>2) высшая юридическая сила</a:t>
            </a:r>
          </a:p>
          <a:p>
            <a:r>
              <a:rPr lang="ru-RU" sz="2400" dirty="0" smtClean="0"/>
              <a:t>3) обращение ко всем гражданам</a:t>
            </a:r>
          </a:p>
          <a:p>
            <a:r>
              <a:rPr lang="ru-RU" sz="2400" dirty="0" smtClean="0"/>
              <a:t>4) поддержка силой государства</a:t>
            </a:r>
            <a:endParaRPr lang="ru-RU" sz="2400" dirty="0"/>
          </a:p>
        </p:txBody>
      </p:sp>
    </p:spTree>
  </p:cSld>
  <p:clrMapOvr>
    <a:masterClrMapping/>
  </p:clrMapOvr>
  <p:transition spd="med">
    <p:split orient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75656" y="3140968"/>
            <a:ext cx="727280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2. Что </a:t>
            </a:r>
            <a:r>
              <a:rPr lang="ru-RU" sz="2400" b="1" dirty="0" smtClean="0"/>
              <a:t>относится к полномочиям Совета Федерации?</a:t>
            </a:r>
          </a:p>
          <a:p>
            <a:r>
              <a:rPr lang="ru-RU" sz="2400" dirty="0" smtClean="0"/>
              <a:t> </a:t>
            </a:r>
            <a:r>
              <a:rPr lang="ru-RU" sz="2400" dirty="0" smtClean="0"/>
              <a:t>1</a:t>
            </a:r>
            <a:r>
              <a:rPr lang="ru-RU" sz="2400" dirty="0" smtClean="0"/>
              <a:t>) решение территориальных споров между субъектами Российской Федерации</a:t>
            </a:r>
          </a:p>
          <a:p>
            <a:r>
              <a:rPr lang="ru-RU" sz="2400" dirty="0" smtClean="0"/>
              <a:t>2) управление федеральной собственностью</a:t>
            </a:r>
          </a:p>
          <a:p>
            <a:r>
              <a:rPr lang="ru-RU" sz="2400" dirty="0" smtClean="0"/>
              <a:t>3) разработка и исполнение бюджета страны</a:t>
            </a:r>
          </a:p>
          <a:p>
            <a:r>
              <a:rPr lang="ru-RU" sz="2400" dirty="0" smtClean="0"/>
              <a:t>4) определение основных направлений внутренней политики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75656" y="548680"/>
            <a:ext cx="712879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2. Что </a:t>
            </a:r>
            <a:r>
              <a:rPr lang="ru-RU" sz="2400" b="1" dirty="0" smtClean="0"/>
              <a:t>относится к </a:t>
            </a:r>
            <a:r>
              <a:rPr lang="ru-RU" sz="2400" b="1" dirty="0" smtClean="0"/>
              <a:t>полномочиям правительства РФ?</a:t>
            </a:r>
            <a:r>
              <a:rPr lang="ru-RU" sz="2400" b="1" dirty="0" smtClean="0"/>
              <a:t> </a:t>
            </a:r>
          </a:p>
          <a:p>
            <a:r>
              <a:rPr lang="ru-RU" sz="2400" dirty="0" smtClean="0"/>
              <a:t>1) разработка и принятие законов</a:t>
            </a:r>
          </a:p>
          <a:p>
            <a:r>
              <a:rPr lang="ru-RU" sz="2400" dirty="0" smtClean="0"/>
              <a:t>2) управление федеральной собственностью</a:t>
            </a:r>
          </a:p>
          <a:p>
            <a:r>
              <a:rPr lang="ru-RU" sz="2400" dirty="0" smtClean="0"/>
              <a:t>3) решение вопросов войны и мира</a:t>
            </a:r>
          </a:p>
          <a:p>
            <a:r>
              <a:rPr lang="ru-RU" sz="2400" dirty="0" smtClean="0"/>
              <a:t>4) разработка и исполнение бюджета страны</a:t>
            </a:r>
            <a:endParaRPr lang="ru-RU" sz="2400" dirty="0"/>
          </a:p>
        </p:txBody>
      </p:sp>
    </p:spTree>
  </p:cSld>
  <p:clrMapOvr>
    <a:masterClrMapping/>
  </p:clrMapOvr>
  <p:transition spd="med">
    <p:split orient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75656" y="3933056"/>
            <a:ext cx="6552728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3.Высшим </a:t>
            </a:r>
            <a:r>
              <a:rPr lang="ru-RU" sz="2000" b="1" dirty="0" smtClean="0"/>
              <a:t>органом законодательной власти в Российской Федерации является</a:t>
            </a:r>
          </a:p>
          <a:p>
            <a:r>
              <a:rPr lang="ru-RU" dirty="0" smtClean="0"/>
              <a:t> </a:t>
            </a:r>
          </a:p>
          <a:p>
            <a:r>
              <a:rPr lang="ru-RU" sz="2800" dirty="0" smtClean="0"/>
              <a:t>1) Правительство РФ</a:t>
            </a:r>
          </a:p>
          <a:p>
            <a:r>
              <a:rPr lang="ru-RU" sz="2800" dirty="0" smtClean="0"/>
              <a:t>2) Федеральное Собрание РФ</a:t>
            </a:r>
          </a:p>
          <a:p>
            <a:r>
              <a:rPr lang="ru-RU" sz="2800" dirty="0" smtClean="0"/>
              <a:t>3) Общественная палата</a:t>
            </a:r>
          </a:p>
          <a:p>
            <a:r>
              <a:rPr lang="ru-RU" sz="2800" dirty="0" smtClean="0"/>
              <a:t>4) Конституционный Суд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03648" y="404664"/>
            <a:ext cx="741682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 соответствии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Конституцией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РФ в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совместном ведении Российской Федерации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субъектов Российской Федерации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находятся(-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ится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государственные награды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 почётные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звания Российской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Федерации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2) природопользование,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охрана окружающей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среды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оборона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 безопасность,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оборонное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производство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4)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определение статуса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защита государственной границы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РФ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split orient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59632" y="188640"/>
            <a:ext cx="705678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4.Когда была принята действующая Конституция РФ? (</a:t>
            </a:r>
            <a:r>
              <a:rPr lang="ru-RU" sz="4000" dirty="0" err="1" smtClean="0"/>
              <a:t>дата,год</a:t>
            </a:r>
            <a:r>
              <a:rPr lang="ru-RU" sz="4000" dirty="0" smtClean="0"/>
              <a:t>)</a:t>
            </a:r>
          </a:p>
          <a:p>
            <a:endParaRPr lang="ru-RU" sz="4000" dirty="0" smtClean="0"/>
          </a:p>
          <a:p>
            <a:endParaRPr lang="ru-RU" sz="4000" dirty="0" smtClean="0"/>
          </a:p>
          <a:p>
            <a:r>
              <a:rPr lang="ru-RU" sz="4000" dirty="0" smtClean="0"/>
              <a:t>4.Сколько конституций было принято до утверждения на референдуме действующей Конституции?</a:t>
            </a:r>
            <a:endParaRPr lang="ru-RU" sz="4000" dirty="0"/>
          </a:p>
        </p:txBody>
      </p:sp>
    </p:spTree>
  </p:cSld>
  <p:clrMapOvr>
    <a:masterClrMapping/>
  </p:clrMapOvr>
  <p:transition spd="med">
    <p:split orient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03648" y="764704"/>
            <a:ext cx="748883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5.В </a:t>
            </a:r>
            <a:r>
              <a:rPr lang="ru-RU" sz="4000" dirty="0" smtClean="0"/>
              <a:t>чём смысл понятия (конституционного принципа) социальное государство</a:t>
            </a:r>
            <a:r>
              <a:rPr lang="ru-RU" sz="4000" dirty="0" smtClean="0"/>
              <a:t>?</a:t>
            </a:r>
          </a:p>
          <a:p>
            <a:endParaRPr lang="ru-RU" sz="4000" dirty="0" smtClean="0"/>
          </a:p>
          <a:p>
            <a:endParaRPr lang="ru-RU" sz="4000" dirty="0" smtClean="0"/>
          </a:p>
          <a:p>
            <a:r>
              <a:rPr lang="ru-RU" sz="4000" dirty="0" smtClean="0"/>
              <a:t>5.В чём смысл понятия (конституционного принципа) светское государство?</a:t>
            </a:r>
            <a:endParaRPr lang="ru-RU" sz="4000" dirty="0" smtClean="0"/>
          </a:p>
        </p:txBody>
      </p:sp>
    </p:spTree>
  </p:cSld>
  <p:clrMapOvr>
    <a:masterClrMapping/>
  </p:clrMapOvr>
  <p:transition spd="med">
    <p:split orient="vert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514</TotalTime>
  <Words>113</Words>
  <Application>Microsoft Office PowerPoint</Application>
  <PresentationFormat>Экран (4:3)</PresentationFormat>
  <Paragraphs>43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Юрий</cp:lastModifiedBy>
  <cp:revision>49</cp:revision>
  <dcterms:created xsi:type="dcterms:W3CDTF">2015-02-16T18:31:21Z</dcterms:created>
  <dcterms:modified xsi:type="dcterms:W3CDTF">2019-02-13T10:11:18Z</dcterms:modified>
</cp:coreProperties>
</file>