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6" r:id="rId5"/>
    <p:sldId id="261" r:id="rId6"/>
    <p:sldId id="259" r:id="rId7"/>
    <p:sldId id="262" r:id="rId8"/>
    <p:sldId id="268" r:id="rId9"/>
    <p:sldId id="269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72" y="-13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0AA213-5ADD-45AE-80B3-2481E8D6F114}" type="doc">
      <dgm:prSet loTypeId="urn:microsoft.com/office/officeart/2005/8/layout/list1" loCatId="list" qsTypeId="urn:microsoft.com/office/officeart/2005/8/quickstyle/simple3" qsCatId="simple" csTypeId="urn:microsoft.com/office/officeart/2005/8/colors/colorful2" csCatId="colorful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9AA108AD-1ADF-44B0-83F0-25A8D955A7BE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Более слабо развито рабство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2A3A5F5-9F21-4738-9C36-E0449444C553}" type="parTrans" cxnId="{EF317AD5-489C-43E4-9B78-AEDAA3136E4D}">
      <dgm:prSet/>
      <dgm:spPr/>
      <dgm:t>
        <a:bodyPr/>
        <a:lstStyle/>
        <a:p>
          <a:endParaRPr lang="ru-RU"/>
        </a:p>
      </dgm:t>
    </dgm:pt>
    <dgm:pt modelId="{ED9C433B-5D36-4EB7-B010-24A15A2EB7A5}" type="sibTrans" cxnId="{EF317AD5-489C-43E4-9B78-AEDAA3136E4D}">
      <dgm:prSet/>
      <dgm:spPr/>
      <dgm:t>
        <a:bodyPr/>
        <a:lstStyle/>
        <a:p>
          <a:endParaRPr lang="ru-RU"/>
        </a:p>
      </dgm:t>
    </dgm:pt>
    <dgm:pt modelId="{A7BDF42A-A46C-4F88-A6A6-8D1531700A1C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 востоке земля была меньше истощена, чем на западе Римской империи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5FDC26-F405-4AB5-9C39-76BBBDCD3339}" type="sibTrans" cxnId="{03BE7FC6-77FE-4189-BC15-276AEBE8A8F6}">
      <dgm:prSet/>
      <dgm:spPr/>
      <dgm:t>
        <a:bodyPr/>
        <a:lstStyle/>
        <a:p>
          <a:endParaRPr lang="ru-RU"/>
        </a:p>
      </dgm:t>
    </dgm:pt>
    <dgm:pt modelId="{AE045FF5-BC81-4999-B5BB-316176010B76}" type="parTrans" cxnId="{03BE7FC6-77FE-4189-BC15-276AEBE8A8F6}">
      <dgm:prSet/>
      <dgm:spPr/>
      <dgm:t>
        <a:bodyPr/>
        <a:lstStyle/>
        <a:p>
          <a:endParaRPr lang="ru-RU"/>
        </a:p>
      </dgm:t>
    </dgm:pt>
    <dgm:pt modelId="{CBD71535-CF8A-4759-BEF2-54F498A92C96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Сохранилось ремесло и торговля в городах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74BEC9-B4E7-47E1-9D92-FFC0377A6B25}" type="parTrans" cxnId="{F6EF3862-A8AA-443E-A7D2-890DC665338F}">
      <dgm:prSet/>
      <dgm:spPr/>
      <dgm:t>
        <a:bodyPr/>
        <a:lstStyle/>
        <a:p>
          <a:endParaRPr lang="ru-RU"/>
        </a:p>
      </dgm:t>
    </dgm:pt>
    <dgm:pt modelId="{EEEEA27B-AB63-4383-A836-B1ACB9D9E48E}" type="sibTrans" cxnId="{F6EF3862-A8AA-443E-A7D2-890DC665338F}">
      <dgm:prSet/>
      <dgm:spPr/>
      <dgm:t>
        <a:bodyPr/>
        <a:lstStyle/>
        <a:p>
          <a:endParaRPr lang="ru-RU"/>
        </a:p>
      </dgm:t>
    </dgm:pt>
    <dgm:pt modelId="{2B4F221B-C976-4395-B884-CCF737F21EDB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Сохранился обмен между городом и деревней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334785-E088-4709-AB84-310406AA43C2}" type="parTrans" cxnId="{6E4BA05A-95C6-4943-AE96-51BEE8156E4E}">
      <dgm:prSet/>
      <dgm:spPr/>
      <dgm:t>
        <a:bodyPr/>
        <a:lstStyle/>
        <a:p>
          <a:endParaRPr lang="ru-RU"/>
        </a:p>
      </dgm:t>
    </dgm:pt>
    <dgm:pt modelId="{24B809EA-4D70-4062-84EF-1FAA4220EF13}" type="sibTrans" cxnId="{6E4BA05A-95C6-4943-AE96-51BEE8156E4E}">
      <dgm:prSet/>
      <dgm:spPr/>
      <dgm:t>
        <a:bodyPr/>
        <a:lstStyle/>
        <a:p>
          <a:endParaRPr lang="ru-RU"/>
        </a:p>
      </dgm:t>
    </dgm:pt>
    <dgm:pt modelId="{1984A7FD-6AB2-4FBD-BC5A-0AE27C9E6BC4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Император содержал сильную армию и большой флот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6C259A-E82E-4497-8D2E-4FDFD1948C23}" type="parTrans" cxnId="{5F0BFA4F-FE1F-4EE2-8043-1168FD4D8E89}">
      <dgm:prSet/>
      <dgm:spPr/>
      <dgm:t>
        <a:bodyPr/>
        <a:lstStyle/>
        <a:p>
          <a:endParaRPr lang="ru-RU"/>
        </a:p>
      </dgm:t>
    </dgm:pt>
    <dgm:pt modelId="{12C67CAC-E5DF-42FA-8464-DF0F98A392CB}" type="sibTrans" cxnId="{5F0BFA4F-FE1F-4EE2-8043-1168FD4D8E89}">
      <dgm:prSet/>
      <dgm:spPr/>
      <dgm:t>
        <a:bodyPr/>
        <a:lstStyle/>
        <a:p>
          <a:endParaRPr lang="ru-RU"/>
        </a:p>
      </dgm:t>
    </dgm:pt>
    <dgm:pt modelId="{038010B6-07C9-46E7-9369-36EDC140A17E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Император получал большие доходы от сбора налогов и пошлин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6814F8-43F9-4005-9740-BDE85DE4B651}" type="parTrans" cxnId="{88D504B3-93E0-481B-8A49-8BEBCD47E370}">
      <dgm:prSet/>
      <dgm:spPr/>
      <dgm:t>
        <a:bodyPr/>
        <a:lstStyle/>
        <a:p>
          <a:endParaRPr lang="ru-RU"/>
        </a:p>
      </dgm:t>
    </dgm:pt>
    <dgm:pt modelId="{F00AC04B-DD7D-449C-B220-03A3C1A1286D}" type="sibTrans" cxnId="{88D504B3-93E0-481B-8A49-8BEBCD47E370}">
      <dgm:prSet/>
      <dgm:spPr/>
      <dgm:t>
        <a:bodyPr/>
        <a:lstStyle/>
        <a:p>
          <a:endParaRPr lang="ru-RU"/>
        </a:p>
      </dgm:t>
    </dgm:pt>
    <dgm:pt modelId="{E908587D-D57E-4F88-A39C-FA5191A7CF20}" type="pres">
      <dgm:prSet presAssocID="{970AA213-5ADD-45AE-80B3-2481E8D6F11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654B9D-4DBB-4698-9112-1FCE9C027001}" type="pres">
      <dgm:prSet presAssocID="{A7BDF42A-A46C-4F88-A6A6-8D1531700A1C}" presName="parentLin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BF03245B-65D8-4A40-AF84-4D9ABC211F10}" type="pres">
      <dgm:prSet presAssocID="{A7BDF42A-A46C-4F88-A6A6-8D1531700A1C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2F1B590-8EDF-42E2-A500-2465100916F5}" type="pres">
      <dgm:prSet presAssocID="{A7BDF42A-A46C-4F88-A6A6-8D1531700A1C}" presName="parentText" presStyleLbl="node1" presStyleIdx="0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88A65-314A-46FD-B9B3-682AD48E4FDB}" type="pres">
      <dgm:prSet presAssocID="{A7BDF42A-A46C-4F88-A6A6-8D1531700A1C}" presName="negativeSpac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8BC6B77F-A646-4992-9675-07618EB68B5D}" type="pres">
      <dgm:prSet presAssocID="{A7BDF42A-A46C-4F88-A6A6-8D1531700A1C}" presName="childText" presStyleLbl="conFgAcc1" presStyleIdx="0" presStyleCnt="6">
        <dgm:presLayoutVars>
          <dgm:bulletEnabled val="1"/>
        </dgm:presLayoutVars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BEDADFCA-FCF7-49E4-B497-C39A2E5DB433}" type="pres">
      <dgm:prSet presAssocID="{E55FDC26-F405-4AB5-9C39-76BBBDCD3339}" presName="spaceBetweenRectangle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45E387ED-FC2D-462C-B55B-47A99E262C93}" type="pres">
      <dgm:prSet presAssocID="{9AA108AD-1ADF-44B0-83F0-25A8D955A7BE}" presName="parentLin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931BDE73-4711-4A33-AD2B-BB5B2F898A83}" type="pres">
      <dgm:prSet presAssocID="{9AA108AD-1ADF-44B0-83F0-25A8D955A7B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47B2F937-FC6F-4D09-BCD0-D24B25265192}" type="pres">
      <dgm:prSet presAssocID="{9AA108AD-1ADF-44B0-83F0-25A8D955A7BE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62A87-E81E-4B7A-BFF1-262A0A785C15}" type="pres">
      <dgm:prSet presAssocID="{9AA108AD-1ADF-44B0-83F0-25A8D955A7BE}" presName="negativeSpac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5B0C3C3C-6D5B-4B47-8301-C02716202697}" type="pres">
      <dgm:prSet presAssocID="{9AA108AD-1ADF-44B0-83F0-25A8D955A7BE}" presName="childText" presStyleLbl="conFgAcc1" presStyleIdx="1" presStyleCnt="6">
        <dgm:presLayoutVars>
          <dgm:bulletEnabled val="1"/>
        </dgm:presLayoutVars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B7D274A5-1FE6-493F-B96A-BEE84E6E1323}" type="pres">
      <dgm:prSet presAssocID="{ED9C433B-5D36-4EB7-B010-24A15A2EB7A5}" presName="spaceBetweenRectangle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5A23AB20-CEEA-4C1A-9276-89550292ED68}" type="pres">
      <dgm:prSet presAssocID="{CBD71535-CF8A-4759-BEF2-54F498A92C96}" presName="parentLin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311EDF19-2636-49B7-A3E8-110E541BCC9C}" type="pres">
      <dgm:prSet presAssocID="{CBD71535-CF8A-4759-BEF2-54F498A92C96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7C0D500D-9C4D-4DBE-9EE8-CF16AFE8A904}" type="pres">
      <dgm:prSet presAssocID="{CBD71535-CF8A-4759-BEF2-54F498A92C96}" presName="parentText" presStyleLbl="node1" presStyleIdx="2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277782-2722-43D1-80AF-E6CA565C0F71}" type="pres">
      <dgm:prSet presAssocID="{CBD71535-CF8A-4759-BEF2-54F498A92C96}" presName="negativeSpac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EE0170FD-A399-4595-8338-5478A46FE7E6}" type="pres">
      <dgm:prSet presAssocID="{CBD71535-CF8A-4759-BEF2-54F498A92C96}" presName="childText" presStyleLbl="conFgAcc1" presStyleIdx="2" presStyleCnt="6">
        <dgm:presLayoutVars>
          <dgm:bulletEnabled val="1"/>
        </dgm:presLayoutVars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57A5DE5F-7407-4F86-BB53-D1DD487441FC}" type="pres">
      <dgm:prSet presAssocID="{EEEEA27B-AB63-4383-A836-B1ACB9D9E48E}" presName="spaceBetweenRectangle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1296E724-2B21-4864-8441-2FBE21673403}" type="pres">
      <dgm:prSet presAssocID="{2B4F221B-C976-4395-B884-CCF737F21EDB}" presName="parentLin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4C37911B-0499-4603-810D-E8CA723D5A81}" type="pres">
      <dgm:prSet presAssocID="{2B4F221B-C976-4395-B884-CCF737F21EDB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45F298D0-204C-4408-9916-D8FF08F8CFEE}" type="pres">
      <dgm:prSet presAssocID="{2B4F221B-C976-4395-B884-CCF737F21EDB}" presName="parentText" presStyleLbl="node1" presStyleIdx="3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9146B-B68D-4FB7-B236-52C81E6ABB9A}" type="pres">
      <dgm:prSet presAssocID="{2B4F221B-C976-4395-B884-CCF737F21EDB}" presName="negativeSpac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F64F1B8D-E19F-4A01-B852-33B4027724DA}" type="pres">
      <dgm:prSet presAssocID="{2B4F221B-C976-4395-B884-CCF737F21EDB}" presName="childText" presStyleLbl="conFgAcc1" presStyleIdx="3" presStyleCnt="6">
        <dgm:presLayoutVars>
          <dgm:bulletEnabled val="1"/>
        </dgm:presLayoutVars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9C6725CE-0C3B-4F03-8AB0-82DBDA1B5962}" type="pres">
      <dgm:prSet presAssocID="{24B809EA-4D70-4062-84EF-1FAA4220EF13}" presName="spaceBetweenRectangle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B2001F8E-C885-4C62-B25B-5CDF04589244}" type="pres">
      <dgm:prSet presAssocID="{1984A7FD-6AB2-4FBD-BC5A-0AE27C9E6BC4}" presName="parentLin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041A80D0-FBDC-42C1-8C99-0DB81F8DB637}" type="pres">
      <dgm:prSet presAssocID="{1984A7FD-6AB2-4FBD-BC5A-0AE27C9E6BC4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9098CAF6-FA46-4838-9041-C270B82C2C80}" type="pres">
      <dgm:prSet presAssocID="{1984A7FD-6AB2-4FBD-BC5A-0AE27C9E6BC4}" presName="parentText" presStyleLbl="node1" presStyleIdx="4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3BC240-37CF-4CCD-AC2D-4061C8B22F0D}" type="pres">
      <dgm:prSet presAssocID="{1984A7FD-6AB2-4FBD-BC5A-0AE27C9E6BC4}" presName="negativeSpac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25D386B1-39C6-441B-A376-3D89744DDBE1}" type="pres">
      <dgm:prSet presAssocID="{1984A7FD-6AB2-4FBD-BC5A-0AE27C9E6BC4}" presName="childText" presStyleLbl="conFgAcc1" presStyleIdx="4" presStyleCnt="6">
        <dgm:presLayoutVars>
          <dgm:bulletEnabled val="1"/>
        </dgm:presLayoutVars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FBDFBA8A-2B77-45EA-B2D2-EA7765DE5263}" type="pres">
      <dgm:prSet presAssocID="{12C67CAC-E5DF-42FA-8464-DF0F98A392CB}" presName="spaceBetweenRectangle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4C8FD37C-4B63-49A7-A9D3-58B311963A1F}" type="pres">
      <dgm:prSet presAssocID="{038010B6-07C9-46E7-9369-36EDC140A17E}" presName="parentLin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EA1ABFCE-0C93-4C1D-B3DB-821A633D4366}" type="pres">
      <dgm:prSet presAssocID="{038010B6-07C9-46E7-9369-36EDC140A17E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7EEA3EC4-0510-4D28-8DD8-E7392C9FD80F}" type="pres">
      <dgm:prSet presAssocID="{038010B6-07C9-46E7-9369-36EDC140A17E}" presName="parentText" presStyleLbl="node1" presStyleIdx="5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D86974-46DA-4DE5-A85F-41F3E1394621}" type="pres">
      <dgm:prSet presAssocID="{038010B6-07C9-46E7-9369-36EDC140A17E}" presName="negativeSpac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03CD60D0-39F7-4D7E-8ECD-3541F079E810}" type="pres">
      <dgm:prSet presAssocID="{038010B6-07C9-46E7-9369-36EDC140A17E}" presName="childText" presStyleLbl="conFgAcc1" presStyleIdx="5" presStyleCnt="6">
        <dgm:presLayoutVars>
          <dgm:bulletEnabled val="1"/>
        </dgm:presLayoutVars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</dgm:ptLst>
  <dgm:cxnLst>
    <dgm:cxn modelId="{22F57757-4FAE-4806-894E-A38A891B8568}" type="presOf" srcId="{9AA108AD-1ADF-44B0-83F0-25A8D955A7BE}" destId="{47B2F937-FC6F-4D09-BCD0-D24B25265192}" srcOrd="1" destOrd="0" presId="urn:microsoft.com/office/officeart/2005/8/layout/list1"/>
    <dgm:cxn modelId="{5F0BFA4F-FE1F-4EE2-8043-1168FD4D8E89}" srcId="{970AA213-5ADD-45AE-80B3-2481E8D6F114}" destId="{1984A7FD-6AB2-4FBD-BC5A-0AE27C9E6BC4}" srcOrd="4" destOrd="0" parTransId="{396C259A-E82E-4497-8D2E-4FDFD1948C23}" sibTransId="{12C67CAC-E5DF-42FA-8464-DF0F98A392CB}"/>
    <dgm:cxn modelId="{87F16C19-E835-4927-B6BB-75D664E1A265}" type="presOf" srcId="{1984A7FD-6AB2-4FBD-BC5A-0AE27C9E6BC4}" destId="{9098CAF6-FA46-4838-9041-C270B82C2C80}" srcOrd="1" destOrd="0" presId="urn:microsoft.com/office/officeart/2005/8/layout/list1"/>
    <dgm:cxn modelId="{B503397B-584F-4727-8FB3-3DB82884EB78}" type="presOf" srcId="{038010B6-07C9-46E7-9369-36EDC140A17E}" destId="{7EEA3EC4-0510-4D28-8DD8-E7392C9FD80F}" srcOrd="1" destOrd="0" presId="urn:microsoft.com/office/officeart/2005/8/layout/list1"/>
    <dgm:cxn modelId="{88D504B3-93E0-481B-8A49-8BEBCD47E370}" srcId="{970AA213-5ADD-45AE-80B3-2481E8D6F114}" destId="{038010B6-07C9-46E7-9369-36EDC140A17E}" srcOrd="5" destOrd="0" parTransId="{726814F8-43F9-4005-9740-BDE85DE4B651}" sibTransId="{F00AC04B-DD7D-449C-B220-03A3C1A1286D}"/>
    <dgm:cxn modelId="{594B61B5-557D-4B99-A58F-3DC04901B448}" type="presOf" srcId="{2B4F221B-C976-4395-B884-CCF737F21EDB}" destId="{4C37911B-0499-4603-810D-E8CA723D5A81}" srcOrd="0" destOrd="0" presId="urn:microsoft.com/office/officeart/2005/8/layout/list1"/>
    <dgm:cxn modelId="{2E3D777D-32C5-459E-AB93-F72B3FABAFAF}" type="presOf" srcId="{A7BDF42A-A46C-4F88-A6A6-8D1531700A1C}" destId="{32F1B590-8EDF-42E2-A500-2465100916F5}" srcOrd="1" destOrd="0" presId="urn:microsoft.com/office/officeart/2005/8/layout/list1"/>
    <dgm:cxn modelId="{8630BE3B-DE00-4F1B-8B4A-C2C24A572081}" type="presOf" srcId="{9AA108AD-1ADF-44B0-83F0-25A8D955A7BE}" destId="{931BDE73-4711-4A33-AD2B-BB5B2F898A83}" srcOrd="0" destOrd="0" presId="urn:microsoft.com/office/officeart/2005/8/layout/list1"/>
    <dgm:cxn modelId="{03BE7FC6-77FE-4189-BC15-276AEBE8A8F6}" srcId="{970AA213-5ADD-45AE-80B3-2481E8D6F114}" destId="{A7BDF42A-A46C-4F88-A6A6-8D1531700A1C}" srcOrd="0" destOrd="0" parTransId="{AE045FF5-BC81-4999-B5BB-316176010B76}" sibTransId="{E55FDC26-F405-4AB5-9C39-76BBBDCD3339}"/>
    <dgm:cxn modelId="{9E87A7E1-82EE-4B57-8C4F-62B406044F4B}" type="presOf" srcId="{CBD71535-CF8A-4759-BEF2-54F498A92C96}" destId="{7C0D500D-9C4D-4DBE-9EE8-CF16AFE8A904}" srcOrd="1" destOrd="0" presId="urn:microsoft.com/office/officeart/2005/8/layout/list1"/>
    <dgm:cxn modelId="{6E4BA05A-95C6-4943-AE96-51BEE8156E4E}" srcId="{970AA213-5ADD-45AE-80B3-2481E8D6F114}" destId="{2B4F221B-C976-4395-B884-CCF737F21EDB}" srcOrd="3" destOrd="0" parTransId="{A2334785-E088-4709-AB84-310406AA43C2}" sibTransId="{24B809EA-4D70-4062-84EF-1FAA4220EF13}"/>
    <dgm:cxn modelId="{40289277-F1C0-45FA-984F-891B5308DCE6}" type="presOf" srcId="{CBD71535-CF8A-4759-BEF2-54F498A92C96}" destId="{311EDF19-2636-49B7-A3E8-110E541BCC9C}" srcOrd="0" destOrd="0" presId="urn:microsoft.com/office/officeart/2005/8/layout/list1"/>
    <dgm:cxn modelId="{1AA9D45F-7C08-461C-A5FE-6C1D0C90092E}" type="presOf" srcId="{A7BDF42A-A46C-4F88-A6A6-8D1531700A1C}" destId="{BF03245B-65D8-4A40-AF84-4D9ABC211F10}" srcOrd="0" destOrd="0" presId="urn:microsoft.com/office/officeart/2005/8/layout/list1"/>
    <dgm:cxn modelId="{A4F7A399-5CAC-461A-8DAD-9E51C8A8DE99}" type="presOf" srcId="{038010B6-07C9-46E7-9369-36EDC140A17E}" destId="{EA1ABFCE-0C93-4C1D-B3DB-821A633D4366}" srcOrd="0" destOrd="0" presId="urn:microsoft.com/office/officeart/2005/8/layout/list1"/>
    <dgm:cxn modelId="{E24675D3-88C1-4093-AFA2-37FCAFAA9578}" type="presOf" srcId="{2B4F221B-C976-4395-B884-CCF737F21EDB}" destId="{45F298D0-204C-4408-9916-D8FF08F8CFEE}" srcOrd="1" destOrd="0" presId="urn:microsoft.com/office/officeart/2005/8/layout/list1"/>
    <dgm:cxn modelId="{62331B33-CAF8-41D4-84BE-E06AB77268C7}" type="presOf" srcId="{1984A7FD-6AB2-4FBD-BC5A-0AE27C9E6BC4}" destId="{041A80D0-FBDC-42C1-8C99-0DB81F8DB637}" srcOrd="0" destOrd="0" presId="urn:microsoft.com/office/officeart/2005/8/layout/list1"/>
    <dgm:cxn modelId="{F6EF3862-A8AA-443E-A7D2-890DC665338F}" srcId="{970AA213-5ADD-45AE-80B3-2481E8D6F114}" destId="{CBD71535-CF8A-4759-BEF2-54F498A92C96}" srcOrd="2" destOrd="0" parTransId="{C774BEC9-B4E7-47E1-9D92-FFC0377A6B25}" sibTransId="{EEEEA27B-AB63-4383-A836-B1ACB9D9E48E}"/>
    <dgm:cxn modelId="{49C1730A-01E1-40DD-B68D-3B4BDF18612D}" type="presOf" srcId="{970AA213-5ADD-45AE-80B3-2481E8D6F114}" destId="{E908587D-D57E-4F88-A39C-FA5191A7CF20}" srcOrd="0" destOrd="0" presId="urn:microsoft.com/office/officeart/2005/8/layout/list1"/>
    <dgm:cxn modelId="{EF317AD5-489C-43E4-9B78-AEDAA3136E4D}" srcId="{970AA213-5ADD-45AE-80B3-2481E8D6F114}" destId="{9AA108AD-1ADF-44B0-83F0-25A8D955A7BE}" srcOrd="1" destOrd="0" parTransId="{12A3A5F5-9F21-4738-9C36-E0449444C553}" sibTransId="{ED9C433B-5D36-4EB7-B010-24A15A2EB7A5}"/>
    <dgm:cxn modelId="{E7F51DF2-3F9A-4D62-BD80-BC93A070D261}" type="presParOf" srcId="{E908587D-D57E-4F88-A39C-FA5191A7CF20}" destId="{DF654B9D-4DBB-4698-9112-1FCE9C027001}" srcOrd="0" destOrd="0" presId="urn:microsoft.com/office/officeart/2005/8/layout/list1"/>
    <dgm:cxn modelId="{C511843A-BA5B-4D17-9606-7073B5E5595D}" type="presParOf" srcId="{DF654B9D-4DBB-4698-9112-1FCE9C027001}" destId="{BF03245B-65D8-4A40-AF84-4D9ABC211F10}" srcOrd="0" destOrd="0" presId="urn:microsoft.com/office/officeart/2005/8/layout/list1"/>
    <dgm:cxn modelId="{7EE28796-D2B8-4B7D-AE27-70EEDBFC7AF8}" type="presParOf" srcId="{DF654B9D-4DBB-4698-9112-1FCE9C027001}" destId="{32F1B590-8EDF-42E2-A500-2465100916F5}" srcOrd="1" destOrd="0" presId="urn:microsoft.com/office/officeart/2005/8/layout/list1"/>
    <dgm:cxn modelId="{073B57AD-1397-440C-907D-778C7D964FAD}" type="presParOf" srcId="{E908587D-D57E-4F88-A39C-FA5191A7CF20}" destId="{36688A65-314A-46FD-B9B3-682AD48E4FDB}" srcOrd="1" destOrd="0" presId="urn:microsoft.com/office/officeart/2005/8/layout/list1"/>
    <dgm:cxn modelId="{75E886AA-5F2F-45EC-994B-B70C28145D49}" type="presParOf" srcId="{E908587D-D57E-4F88-A39C-FA5191A7CF20}" destId="{8BC6B77F-A646-4992-9675-07618EB68B5D}" srcOrd="2" destOrd="0" presId="urn:microsoft.com/office/officeart/2005/8/layout/list1"/>
    <dgm:cxn modelId="{72CAC3EC-3741-4E75-9E10-4C0658BCF750}" type="presParOf" srcId="{E908587D-D57E-4F88-A39C-FA5191A7CF20}" destId="{BEDADFCA-FCF7-49E4-B497-C39A2E5DB433}" srcOrd="3" destOrd="0" presId="urn:microsoft.com/office/officeart/2005/8/layout/list1"/>
    <dgm:cxn modelId="{EBAACDB2-5278-489D-A8AE-7209B9E5E84A}" type="presParOf" srcId="{E908587D-D57E-4F88-A39C-FA5191A7CF20}" destId="{45E387ED-FC2D-462C-B55B-47A99E262C93}" srcOrd="4" destOrd="0" presId="urn:microsoft.com/office/officeart/2005/8/layout/list1"/>
    <dgm:cxn modelId="{73C605C9-2015-4253-B262-E2A0EC6FE12A}" type="presParOf" srcId="{45E387ED-FC2D-462C-B55B-47A99E262C93}" destId="{931BDE73-4711-4A33-AD2B-BB5B2F898A83}" srcOrd="0" destOrd="0" presId="urn:microsoft.com/office/officeart/2005/8/layout/list1"/>
    <dgm:cxn modelId="{3EE9C874-DAD1-443D-AD06-42FA7F9C881E}" type="presParOf" srcId="{45E387ED-FC2D-462C-B55B-47A99E262C93}" destId="{47B2F937-FC6F-4D09-BCD0-D24B25265192}" srcOrd="1" destOrd="0" presId="urn:microsoft.com/office/officeart/2005/8/layout/list1"/>
    <dgm:cxn modelId="{7BA6000E-4CDF-4640-B601-18C6A0ADF6A9}" type="presParOf" srcId="{E908587D-D57E-4F88-A39C-FA5191A7CF20}" destId="{BCA62A87-E81E-4B7A-BFF1-262A0A785C15}" srcOrd="5" destOrd="0" presId="urn:microsoft.com/office/officeart/2005/8/layout/list1"/>
    <dgm:cxn modelId="{1D038990-FCFE-4730-ADAC-2DC576799969}" type="presParOf" srcId="{E908587D-D57E-4F88-A39C-FA5191A7CF20}" destId="{5B0C3C3C-6D5B-4B47-8301-C02716202697}" srcOrd="6" destOrd="0" presId="urn:microsoft.com/office/officeart/2005/8/layout/list1"/>
    <dgm:cxn modelId="{6A95F50F-99C0-4287-A8E3-11CD2A2D31B6}" type="presParOf" srcId="{E908587D-D57E-4F88-A39C-FA5191A7CF20}" destId="{B7D274A5-1FE6-493F-B96A-BEE84E6E1323}" srcOrd="7" destOrd="0" presId="urn:microsoft.com/office/officeart/2005/8/layout/list1"/>
    <dgm:cxn modelId="{3CA60140-3D95-4166-809C-1C19E4A735A1}" type="presParOf" srcId="{E908587D-D57E-4F88-A39C-FA5191A7CF20}" destId="{5A23AB20-CEEA-4C1A-9276-89550292ED68}" srcOrd="8" destOrd="0" presId="urn:microsoft.com/office/officeart/2005/8/layout/list1"/>
    <dgm:cxn modelId="{10F7ACF6-34C6-45A7-B91B-71A971F5F504}" type="presParOf" srcId="{5A23AB20-CEEA-4C1A-9276-89550292ED68}" destId="{311EDF19-2636-49B7-A3E8-110E541BCC9C}" srcOrd="0" destOrd="0" presId="urn:microsoft.com/office/officeart/2005/8/layout/list1"/>
    <dgm:cxn modelId="{C2844395-649A-48F4-B354-7C753D917199}" type="presParOf" srcId="{5A23AB20-CEEA-4C1A-9276-89550292ED68}" destId="{7C0D500D-9C4D-4DBE-9EE8-CF16AFE8A904}" srcOrd="1" destOrd="0" presId="urn:microsoft.com/office/officeart/2005/8/layout/list1"/>
    <dgm:cxn modelId="{DB2F4457-83B3-41F3-8394-F6082335062C}" type="presParOf" srcId="{E908587D-D57E-4F88-A39C-FA5191A7CF20}" destId="{23277782-2722-43D1-80AF-E6CA565C0F71}" srcOrd="9" destOrd="0" presId="urn:microsoft.com/office/officeart/2005/8/layout/list1"/>
    <dgm:cxn modelId="{3F60BC80-E0B9-4A0B-AF3B-2962999549E1}" type="presParOf" srcId="{E908587D-D57E-4F88-A39C-FA5191A7CF20}" destId="{EE0170FD-A399-4595-8338-5478A46FE7E6}" srcOrd="10" destOrd="0" presId="urn:microsoft.com/office/officeart/2005/8/layout/list1"/>
    <dgm:cxn modelId="{5F80F4FE-E4E7-47FE-9CD0-634214449416}" type="presParOf" srcId="{E908587D-D57E-4F88-A39C-FA5191A7CF20}" destId="{57A5DE5F-7407-4F86-BB53-D1DD487441FC}" srcOrd="11" destOrd="0" presId="urn:microsoft.com/office/officeart/2005/8/layout/list1"/>
    <dgm:cxn modelId="{B3DAB3AE-3644-424C-95D4-8EF54CEE2ACE}" type="presParOf" srcId="{E908587D-D57E-4F88-A39C-FA5191A7CF20}" destId="{1296E724-2B21-4864-8441-2FBE21673403}" srcOrd="12" destOrd="0" presId="urn:microsoft.com/office/officeart/2005/8/layout/list1"/>
    <dgm:cxn modelId="{F69C6BF5-7496-4E94-8797-7E2FBE0CC34F}" type="presParOf" srcId="{1296E724-2B21-4864-8441-2FBE21673403}" destId="{4C37911B-0499-4603-810D-E8CA723D5A81}" srcOrd="0" destOrd="0" presId="urn:microsoft.com/office/officeart/2005/8/layout/list1"/>
    <dgm:cxn modelId="{C6C0D050-28D5-4EFD-8288-E7ADD1B7BEA0}" type="presParOf" srcId="{1296E724-2B21-4864-8441-2FBE21673403}" destId="{45F298D0-204C-4408-9916-D8FF08F8CFEE}" srcOrd="1" destOrd="0" presId="urn:microsoft.com/office/officeart/2005/8/layout/list1"/>
    <dgm:cxn modelId="{CB06C672-42EA-4AF7-BBD0-852412CE26C6}" type="presParOf" srcId="{E908587D-D57E-4F88-A39C-FA5191A7CF20}" destId="{AD49146B-B68D-4FB7-B236-52C81E6ABB9A}" srcOrd="13" destOrd="0" presId="urn:microsoft.com/office/officeart/2005/8/layout/list1"/>
    <dgm:cxn modelId="{FB9C5364-8BC0-4B71-90D6-E156022054F8}" type="presParOf" srcId="{E908587D-D57E-4F88-A39C-FA5191A7CF20}" destId="{F64F1B8D-E19F-4A01-B852-33B4027724DA}" srcOrd="14" destOrd="0" presId="urn:microsoft.com/office/officeart/2005/8/layout/list1"/>
    <dgm:cxn modelId="{D3BC4960-208A-4F01-95AF-04B7127074EB}" type="presParOf" srcId="{E908587D-D57E-4F88-A39C-FA5191A7CF20}" destId="{9C6725CE-0C3B-4F03-8AB0-82DBDA1B5962}" srcOrd="15" destOrd="0" presId="urn:microsoft.com/office/officeart/2005/8/layout/list1"/>
    <dgm:cxn modelId="{1751569D-0B19-4A66-A620-BF85562F53C5}" type="presParOf" srcId="{E908587D-D57E-4F88-A39C-FA5191A7CF20}" destId="{B2001F8E-C885-4C62-B25B-5CDF04589244}" srcOrd="16" destOrd="0" presId="urn:microsoft.com/office/officeart/2005/8/layout/list1"/>
    <dgm:cxn modelId="{1C53551F-34C1-46EE-92C6-B6A373062F01}" type="presParOf" srcId="{B2001F8E-C885-4C62-B25B-5CDF04589244}" destId="{041A80D0-FBDC-42C1-8C99-0DB81F8DB637}" srcOrd="0" destOrd="0" presId="urn:microsoft.com/office/officeart/2005/8/layout/list1"/>
    <dgm:cxn modelId="{723A2D7F-3A6F-4B15-83FF-FCF074C3D82E}" type="presParOf" srcId="{B2001F8E-C885-4C62-B25B-5CDF04589244}" destId="{9098CAF6-FA46-4838-9041-C270B82C2C80}" srcOrd="1" destOrd="0" presId="urn:microsoft.com/office/officeart/2005/8/layout/list1"/>
    <dgm:cxn modelId="{339347DA-8119-4EFF-A3A9-DD94ED99DC4B}" type="presParOf" srcId="{E908587D-D57E-4F88-A39C-FA5191A7CF20}" destId="{DF3BC240-37CF-4CCD-AC2D-4061C8B22F0D}" srcOrd="17" destOrd="0" presId="urn:microsoft.com/office/officeart/2005/8/layout/list1"/>
    <dgm:cxn modelId="{2BD6ACB7-B9C3-4D1E-BF7E-E3BE6EC9C6F8}" type="presParOf" srcId="{E908587D-D57E-4F88-A39C-FA5191A7CF20}" destId="{25D386B1-39C6-441B-A376-3D89744DDBE1}" srcOrd="18" destOrd="0" presId="urn:microsoft.com/office/officeart/2005/8/layout/list1"/>
    <dgm:cxn modelId="{6126378C-47D5-4398-A1DB-344BCF9AC56C}" type="presParOf" srcId="{E908587D-D57E-4F88-A39C-FA5191A7CF20}" destId="{FBDFBA8A-2B77-45EA-B2D2-EA7765DE5263}" srcOrd="19" destOrd="0" presId="urn:microsoft.com/office/officeart/2005/8/layout/list1"/>
    <dgm:cxn modelId="{175B3ED0-FD51-452C-AF6E-F137EE43DA00}" type="presParOf" srcId="{E908587D-D57E-4F88-A39C-FA5191A7CF20}" destId="{4C8FD37C-4B63-49A7-A9D3-58B311963A1F}" srcOrd="20" destOrd="0" presId="urn:microsoft.com/office/officeart/2005/8/layout/list1"/>
    <dgm:cxn modelId="{551A8B91-6A11-4E31-9385-C131EC994DC0}" type="presParOf" srcId="{4C8FD37C-4B63-49A7-A9D3-58B311963A1F}" destId="{EA1ABFCE-0C93-4C1D-B3DB-821A633D4366}" srcOrd="0" destOrd="0" presId="urn:microsoft.com/office/officeart/2005/8/layout/list1"/>
    <dgm:cxn modelId="{8652EE36-2E07-4F50-986C-0CCA73DDF3DB}" type="presParOf" srcId="{4C8FD37C-4B63-49A7-A9D3-58B311963A1F}" destId="{7EEA3EC4-0510-4D28-8DD8-E7392C9FD80F}" srcOrd="1" destOrd="0" presId="urn:microsoft.com/office/officeart/2005/8/layout/list1"/>
    <dgm:cxn modelId="{B2360459-B4CA-4A64-A4D2-3EF2EFB715EE}" type="presParOf" srcId="{E908587D-D57E-4F88-A39C-FA5191A7CF20}" destId="{FCD86974-46DA-4DE5-A85F-41F3E1394621}" srcOrd="21" destOrd="0" presId="urn:microsoft.com/office/officeart/2005/8/layout/list1"/>
    <dgm:cxn modelId="{F95F31BA-2C07-45CC-9693-7C755FB4B8A4}" type="presParOf" srcId="{E908587D-D57E-4F88-A39C-FA5191A7CF20}" destId="{03CD60D0-39F7-4D7E-8ECD-3541F079E81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0AA454-2952-4477-8FD5-45BFAB5B8B98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0F03EC3-4165-4DE6-A616-8BEDE4A3F94E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sz="2800" b="1" cap="none" spc="0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Императорская власть в Византии</a:t>
          </a:r>
          <a:endParaRPr lang="ru-RU" sz="2800" b="1" cap="none" spc="0" dirty="0">
            <a:ln w="11430"/>
            <a:solidFill>
              <a:srgbClr val="C00000"/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90FF4E25-06A8-479C-8180-C4AEF25312DC}" type="parTrans" cxnId="{683C51D9-8C6C-4199-8282-5C3F9AE2BDC3}">
      <dgm:prSet/>
      <dgm:spPr/>
      <dgm:t>
        <a:bodyPr/>
        <a:lstStyle/>
        <a:p>
          <a:endParaRPr lang="ru-RU"/>
        </a:p>
      </dgm:t>
    </dgm:pt>
    <dgm:pt modelId="{1AFC7216-D872-4F46-B55A-C5C3AA7CBC5F}" type="sibTrans" cxnId="{683C51D9-8C6C-4199-8282-5C3F9AE2BDC3}">
      <dgm:prSet/>
      <dgm:spPr/>
      <dgm:t>
        <a:bodyPr/>
        <a:lstStyle/>
        <a:p>
          <a:endParaRPr lang="ru-RU"/>
        </a:p>
      </dgm:t>
    </dgm:pt>
    <dgm:pt modelId="{8D64B04D-0B3B-471C-BF8A-05B648BDBA89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передавалась по наследству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DAC096-792E-43F0-93FD-307E74E40745}" type="parTrans" cxnId="{CAFA717D-EF7C-421F-80EE-1DC5E7D9D586}">
      <dgm:prSet/>
      <dgm:spPr/>
      <dgm:t>
        <a:bodyPr/>
        <a:lstStyle/>
        <a:p>
          <a:endParaRPr lang="ru-RU"/>
        </a:p>
      </dgm:t>
    </dgm:pt>
    <dgm:pt modelId="{A56814D6-4473-47F2-BC9E-3D31E6DB732F}" type="sibTrans" cxnId="{CAFA717D-EF7C-421F-80EE-1DC5E7D9D586}">
      <dgm:prSet/>
      <dgm:spPr/>
      <dgm:t>
        <a:bodyPr/>
        <a:lstStyle/>
        <a:p>
          <a:endParaRPr lang="ru-RU"/>
        </a:p>
      </dgm:t>
    </dgm:pt>
    <dgm:pt modelId="{F1C1C615-8F02-4A34-A5ED-A8A0051A883D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Власть можно было захватить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3CF980-11B7-4DAD-A9FD-423A2CCF0F01}" type="parTrans" cxnId="{C51E778D-7559-4E40-B15A-5A735638CADE}">
      <dgm:prSet/>
      <dgm:spPr/>
      <dgm:t>
        <a:bodyPr/>
        <a:lstStyle/>
        <a:p>
          <a:endParaRPr lang="ru-RU"/>
        </a:p>
      </dgm:t>
    </dgm:pt>
    <dgm:pt modelId="{910DA367-6EB3-4192-B118-E872CD3498FA}" type="sibTrans" cxnId="{C51E778D-7559-4E40-B15A-5A735638CADE}">
      <dgm:prSet/>
      <dgm:spPr/>
      <dgm:t>
        <a:bodyPr/>
        <a:lstStyle/>
        <a:p>
          <a:endParaRPr lang="ru-RU"/>
        </a:p>
      </dgm:t>
    </dgm:pt>
    <dgm:pt modelId="{78AF2DD6-C887-4C43-8024-0FA489D7FB80}">
      <dgm:prSet phldrT="[Текст]"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Император – верховный судья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8A94CE-1E65-4478-941C-BB1FB189ACE1}" type="parTrans" cxnId="{48DC7378-2F65-4F4E-A67F-7640774ADB50}">
      <dgm:prSet/>
      <dgm:spPr/>
      <dgm:t>
        <a:bodyPr/>
        <a:lstStyle/>
        <a:p>
          <a:endParaRPr lang="ru-RU"/>
        </a:p>
      </dgm:t>
    </dgm:pt>
    <dgm:pt modelId="{16B13A65-B980-48DE-9B2D-04CC98299012}" type="sibTrans" cxnId="{48DC7378-2F65-4F4E-A67F-7640774ADB50}">
      <dgm:prSet/>
      <dgm:spPr/>
      <dgm:t>
        <a:bodyPr/>
        <a:lstStyle/>
        <a:p>
          <a:endParaRPr lang="ru-RU"/>
        </a:p>
      </dgm:t>
    </dgm:pt>
    <dgm:pt modelId="{900218F4-4C2F-4555-BE06-35B022BE7A27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Назначал военачальников и высших сановников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C4647C-9CC9-46C7-AA27-37F85A82DA85}" type="parTrans" cxnId="{DA6B758B-BD1D-45BD-BF3C-3B81594ED436}">
      <dgm:prSet/>
      <dgm:spPr/>
      <dgm:t>
        <a:bodyPr/>
        <a:lstStyle/>
        <a:p>
          <a:endParaRPr lang="ru-RU"/>
        </a:p>
      </dgm:t>
    </dgm:pt>
    <dgm:pt modelId="{05F0610A-89F0-489B-ADB5-3882B43A9846}" type="sibTrans" cxnId="{DA6B758B-BD1D-45BD-BF3C-3B81594ED436}">
      <dgm:prSet/>
      <dgm:spPr/>
      <dgm:t>
        <a:bodyPr/>
        <a:lstStyle/>
        <a:p>
          <a:endParaRPr lang="ru-RU"/>
        </a:p>
      </dgm:t>
    </dgm:pt>
    <dgm:pt modelId="{8F9C3D09-59D9-41A1-8FD1-B7465AA1703C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Опирался на христианскую церковь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B3A475-6E59-4410-A924-3C93E2624BBD}" type="parTrans" cxnId="{4231DDEF-21D5-4DEA-B02E-EBCC7A3CB7EE}">
      <dgm:prSet/>
      <dgm:spPr/>
      <dgm:t>
        <a:bodyPr/>
        <a:lstStyle/>
        <a:p>
          <a:endParaRPr lang="ru-RU"/>
        </a:p>
      </dgm:t>
    </dgm:pt>
    <dgm:pt modelId="{C247B49E-127A-45B9-9953-3D08F3C95456}" type="sibTrans" cxnId="{4231DDEF-21D5-4DEA-B02E-EBCC7A3CB7EE}">
      <dgm:prSet/>
      <dgm:spPr/>
      <dgm:t>
        <a:bodyPr/>
        <a:lstStyle/>
        <a:p>
          <a:endParaRPr lang="ru-RU"/>
        </a:p>
      </dgm:t>
    </dgm:pt>
    <dgm:pt modelId="{E2562C88-EC47-4DAE-887E-42662770E56A}" type="pres">
      <dgm:prSet presAssocID="{1D0AA454-2952-4477-8FD5-45BFAB5B8B9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47C4FF-64D0-4BB3-B0DE-BAFA5680764D}" type="pres">
      <dgm:prSet presAssocID="{A0F03EC3-4165-4DE6-A616-8BEDE4A3F94E}" presName="parentLin" presStyleCnt="0"/>
      <dgm:spPr/>
    </dgm:pt>
    <dgm:pt modelId="{85B545C2-6967-449E-9964-6F9DE01D23E4}" type="pres">
      <dgm:prSet presAssocID="{A0F03EC3-4165-4DE6-A616-8BEDE4A3F94E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2B693F36-4E19-47CD-B297-3BE54469763A}" type="pres">
      <dgm:prSet presAssocID="{A0F03EC3-4165-4DE6-A616-8BEDE4A3F94E}" presName="parentText" presStyleLbl="node1" presStyleIdx="0" presStyleCnt="1" custScaleX="142857" custScaleY="582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7F7343-0C1F-4E0A-A35C-76D1F7800692}" type="pres">
      <dgm:prSet presAssocID="{A0F03EC3-4165-4DE6-A616-8BEDE4A3F94E}" presName="negativeSpace" presStyleCnt="0"/>
      <dgm:spPr/>
    </dgm:pt>
    <dgm:pt modelId="{7BD61736-CF67-426B-92E8-BF316911EAEF}" type="pres">
      <dgm:prSet presAssocID="{A0F03EC3-4165-4DE6-A616-8BEDE4A3F94E}" presName="childText" presStyleLbl="conFgAcc1" presStyleIdx="0" presStyleCnt="1" custLinFactNeighborY="606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02C50A-9D2B-4937-A5CC-BC2007B1915B}" type="presOf" srcId="{78AF2DD6-C887-4C43-8024-0FA489D7FB80}" destId="{7BD61736-CF67-426B-92E8-BF316911EAEF}" srcOrd="0" destOrd="2" presId="urn:microsoft.com/office/officeart/2005/8/layout/list1"/>
    <dgm:cxn modelId="{BD189D79-4B45-4EDB-B657-25E60DF3F655}" type="presOf" srcId="{900218F4-4C2F-4555-BE06-35B022BE7A27}" destId="{7BD61736-CF67-426B-92E8-BF316911EAEF}" srcOrd="0" destOrd="3" presId="urn:microsoft.com/office/officeart/2005/8/layout/list1"/>
    <dgm:cxn modelId="{DA6B758B-BD1D-45BD-BF3C-3B81594ED436}" srcId="{A0F03EC3-4165-4DE6-A616-8BEDE4A3F94E}" destId="{900218F4-4C2F-4555-BE06-35B022BE7A27}" srcOrd="3" destOrd="0" parTransId="{00C4647C-9CC9-46C7-AA27-37F85A82DA85}" sibTransId="{05F0610A-89F0-489B-ADB5-3882B43A9846}"/>
    <dgm:cxn modelId="{CAFA717D-EF7C-421F-80EE-1DC5E7D9D586}" srcId="{A0F03EC3-4165-4DE6-A616-8BEDE4A3F94E}" destId="{8D64B04D-0B3B-471C-BF8A-05B648BDBA89}" srcOrd="0" destOrd="0" parTransId="{4CDAC096-792E-43F0-93FD-307E74E40745}" sibTransId="{A56814D6-4473-47F2-BC9E-3D31E6DB732F}"/>
    <dgm:cxn modelId="{0FC78E60-EDF1-4E8B-B3DB-CA0EC177BFB2}" type="presOf" srcId="{A0F03EC3-4165-4DE6-A616-8BEDE4A3F94E}" destId="{85B545C2-6967-449E-9964-6F9DE01D23E4}" srcOrd="0" destOrd="0" presId="urn:microsoft.com/office/officeart/2005/8/layout/list1"/>
    <dgm:cxn modelId="{F4FF5181-EA68-4820-99BD-70DB56869933}" type="presOf" srcId="{F1C1C615-8F02-4A34-A5ED-A8A0051A883D}" destId="{7BD61736-CF67-426B-92E8-BF316911EAEF}" srcOrd="0" destOrd="1" presId="urn:microsoft.com/office/officeart/2005/8/layout/list1"/>
    <dgm:cxn modelId="{3FA7EB24-06C1-4978-8F26-7368FF27F0E1}" type="presOf" srcId="{A0F03EC3-4165-4DE6-A616-8BEDE4A3F94E}" destId="{2B693F36-4E19-47CD-B297-3BE54469763A}" srcOrd="1" destOrd="0" presId="urn:microsoft.com/office/officeart/2005/8/layout/list1"/>
    <dgm:cxn modelId="{683C51D9-8C6C-4199-8282-5C3F9AE2BDC3}" srcId="{1D0AA454-2952-4477-8FD5-45BFAB5B8B98}" destId="{A0F03EC3-4165-4DE6-A616-8BEDE4A3F94E}" srcOrd="0" destOrd="0" parTransId="{90FF4E25-06A8-479C-8180-C4AEF25312DC}" sibTransId="{1AFC7216-D872-4F46-B55A-C5C3AA7CBC5F}"/>
    <dgm:cxn modelId="{C51E778D-7559-4E40-B15A-5A735638CADE}" srcId="{A0F03EC3-4165-4DE6-A616-8BEDE4A3F94E}" destId="{F1C1C615-8F02-4A34-A5ED-A8A0051A883D}" srcOrd="1" destOrd="0" parTransId="{BD3CF980-11B7-4DAD-A9FD-423A2CCF0F01}" sibTransId="{910DA367-6EB3-4192-B118-E872CD3498FA}"/>
    <dgm:cxn modelId="{4DC30EBC-AD69-4C99-971A-2E75CC369822}" type="presOf" srcId="{8D64B04D-0B3B-471C-BF8A-05B648BDBA89}" destId="{7BD61736-CF67-426B-92E8-BF316911EAEF}" srcOrd="0" destOrd="0" presId="urn:microsoft.com/office/officeart/2005/8/layout/list1"/>
    <dgm:cxn modelId="{48DC7378-2F65-4F4E-A67F-7640774ADB50}" srcId="{A0F03EC3-4165-4DE6-A616-8BEDE4A3F94E}" destId="{78AF2DD6-C887-4C43-8024-0FA489D7FB80}" srcOrd="2" destOrd="0" parTransId="{EE8A94CE-1E65-4478-941C-BB1FB189ACE1}" sibTransId="{16B13A65-B980-48DE-9B2D-04CC98299012}"/>
    <dgm:cxn modelId="{4231DDEF-21D5-4DEA-B02E-EBCC7A3CB7EE}" srcId="{A0F03EC3-4165-4DE6-A616-8BEDE4A3F94E}" destId="{8F9C3D09-59D9-41A1-8FD1-B7465AA1703C}" srcOrd="4" destOrd="0" parTransId="{43B3A475-6E59-4410-A924-3C93E2624BBD}" sibTransId="{C247B49E-127A-45B9-9953-3D08F3C95456}"/>
    <dgm:cxn modelId="{30B32864-4030-4276-9A67-FCD7076D0DFF}" type="presOf" srcId="{8F9C3D09-59D9-41A1-8FD1-B7465AA1703C}" destId="{7BD61736-CF67-426B-92E8-BF316911EAEF}" srcOrd="0" destOrd="4" presId="urn:microsoft.com/office/officeart/2005/8/layout/list1"/>
    <dgm:cxn modelId="{CE0038B4-0EFC-407A-B472-0D3B40A0845A}" type="presOf" srcId="{1D0AA454-2952-4477-8FD5-45BFAB5B8B98}" destId="{E2562C88-EC47-4DAE-887E-42662770E56A}" srcOrd="0" destOrd="0" presId="urn:microsoft.com/office/officeart/2005/8/layout/list1"/>
    <dgm:cxn modelId="{13626764-1F2B-4F97-9E8B-EF9E65EED141}" type="presParOf" srcId="{E2562C88-EC47-4DAE-887E-42662770E56A}" destId="{6047C4FF-64D0-4BB3-B0DE-BAFA5680764D}" srcOrd="0" destOrd="0" presId="urn:microsoft.com/office/officeart/2005/8/layout/list1"/>
    <dgm:cxn modelId="{50760626-F1BE-4135-AD9A-89B17A04F163}" type="presParOf" srcId="{6047C4FF-64D0-4BB3-B0DE-BAFA5680764D}" destId="{85B545C2-6967-449E-9964-6F9DE01D23E4}" srcOrd="0" destOrd="0" presId="urn:microsoft.com/office/officeart/2005/8/layout/list1"/>
    <dgm:cxn modelId="{285D3F91-7A9F-49A3-B4C5-47AB520D1A11}" type="presParOf" srcId="{6047C4FF-64D0-4BB3-B0DE-BAFA5680764D}" destId="{2B693F36-4E19-47CD-B297-3BE54469763A}" srcOrd="1" destOrd="0" presId="urn:microsoft.com/office/officeart/2005/8/layout/list1"/>
    <dgm:cxn modelId="{3C7A5EEA-17B4-4F93-85A6-07E41D40743A}" type="presParOf" srcId="{E2562C88-EC47-4DAE-887E-42662770E56A}" destId="{D17F7343-0C1F-4E0A-A35C-76D1F7800692}" srcOrd="1" destOrd="0" presId="urn:microsoft.com/office/officeart/2005/8/layout/list1"/>
    <dgm:cxn modelId="{05EAB251-D886-4C05-8886-7D025586E044}" type="presParOf" srcId="{E2562C88-EC47-4DAE-887E-42662770E56A}" destId="{7BD61736-CF67-426B-92E8-BF316911EAEF}" srcOrd="2" destOrd="0" presId="urn:microsoft.com/office/officeart/2005/8/layout/list1"/>
  </dgm:cxnLst>
  <dgm:bg>
    <a:solidFill>
      <a:schemeClr val="accent5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A3DCC0-729B-4E8B-AA70-CB47EB8F36EB}" type="doc">
      <dgm:prSet loTypeId="urn:microsoft.com/office/officeart/2008/layout/RadialCluster" loCatId="cycle" qsTypeId="urn:microsoft.com/office/officeart/2005/8/quickstyle/3d2" qsCatId="3D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D983936B-FE9E-4576-9A9E-0052B34ACE08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 принятии решений </a:t>
          </a:r>
          <a:r>
            <a:rPr lang="ru-RU" b="1" dirty="0" err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василевс</a:t>
          </a:r>
          <a:r>
            <a: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вынужден считаться с:</a:t>
          </a:r>
          <a:endParaRPr lang="ru-RU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D7D009-C0EB-467B-A883-51B4FB11C48A}" type="parTrans" cxnId="{18836D51-3A4A-4A59-A90E-F55EA120F3BC}">
      <dgm:prSet/>
      <dgm:spPr/>
      <dgm:t>
        <a:bodyPr/>
        <a:lstStyle/>
        <a:p>
          <a:endParaRPr lang="ru-RU"/>
        </a:p>
      </dgm:t>
    </dgm:pt>
    <dgm:pt modelId="{14A353A7-1CD7-40DE-8057-3F15B8CABE1F}" type="sibTrans" cxnId="{18836D51-3A4A-4A59-A90E-F55EA120F3BC}">
      <dgm:prSet/>
      <dgm:spPr/>
      <dgm:t>
        <a:bodyPr/>
        <a:lstStyle/>
        <a:p>
          <a:endParaRPr lang="ru-RU"/>
        </a:p>
      </dgm:t>
    </dgm:pt>
    <dgm:pt modelId="{425CB2D2-0350-425A-84BC-64C15FFAB06C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Армией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1884C7-5B29-4FCC-AEC0-409C6DE8C64C}" type="parTrans" cxnId="{DF4580A1-92FC-48CF-B639-650D176A8F3C}">
      <dgm:prSet/>
      <dgm:spPr/>
      <dgm:t>
        <a:bodyPr/>
        <a:lstStyle/>
        <a:p>
          <a:endParaRPr lang="ru-RU"/>
        </a:p>
      </dgm:t>
    </dgm:pt>
    <dgm:pt modelId="{F7F93D59-E236-4ED1-8B0C-6C1E7D21AA45}" type="sibTrans" cxnId="{DF4580A1-92FC-48CF-B639-650D176A8F3C}">
      <dgm:prSet/>
      <dgm:spPr/>
      <dgm:t>
        <a:bodyPr/>
        <a:lstStyle/>
        <a:p>
          <a:endParaRPr lang="ru-RU"/>
        </a:p>
      </dgm:t>
    </dgm:pt>
    <dgm:pt modelId="{D579FFD8-6ED9-43AE-8BB3-17F8DC0301DC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Столичной толпой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19C3B8-8AD0-4798-A7B7-B7E562DA4BC1}" type="parTrans" cxnId="{0779648B-88D9-45DE-9574-B1F692D4FB9E}">
      <dgm:prSet/>
      <dgm:spPr/>
      <dgm:t>
        <a:bodyPr/>
        <a:lstStyle/>
        <a:p>
          <a:endParaRPr lang="ru-RU"/>
        </a:p>
      </dgm:t>
    </dgm:pt>
    <dgm:pt modelId="{30DDBCC4-C186-471F-AA83-E52D6A7E5FB5}" type="sibTrans" cxnId="{0779648B-88D9-45DE-9574-B1F692D4FB9E}">
      <dgm:prSet/>
      <dgm:spPr/>
      <dgm:t>
        <a:bodyPr/>
        <a:lstStyle/>
        <a:p>
          <a:endParaRPr lang="ru-RU"/>
        </a:p>
      </dgm:t>
    </dgm:pt>
    <dgm:pt modelId="{7032E12E-D154-45D6-AA3F-9BA0916F55A4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Чиновничеством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2EB6D0-0E94-4A34-92C3-346C98D050A3}" type="parTrans" cxnId="{F1A9D100-E093-4110-9482-C435F618791E}">
      <dgm:prSet/>
      <dgm:spPr/>
      <dgm:t>
        <a:bodyPr/>
        <a:lstStyle/>
        <a:p>
          <a:endParaRPr lang="ru-RU"/>
        </a:p>
      </dgm:t>
    </dgm:pt>
    <dgm:pt modelId="{2BACE406-89C6-4E22-B34D-E5F6EC2DA8E3}" type="sibTrans" cxnId="{F1A9D100-E093-4110-9482-C435F618791E}">
      <dgm:prSet/>
      <dgm:spPr/>
      <dgm:t>
        <a:bodyPr/>
        <a:lstStyle/>
        <a:p>
          <a:endParaRPr lang="ru-RU"/>
        </a:p>
      </dgm:t>
    </dgm:pt>
    <dgm:pt modelId="{3D47F98E-9DB7-411E-BCA7-FCC2F307C0FD}" type="pres">
      <dgm:prSet presAssocID="{66A3DCC0-729B-4E8B-AA70-CB47EB8F36E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D9C642F-C445-423C-96A2-4773FDBC1ABE}" type="pres">
      <dgm:prSet presAssocID="{D983936B-FE9E-4576-9A9E-0052B34ACE08}" presName="singleCycle" presStyleCnt="0"/>
      <dgm:spPr/>
    </dgm:pt>
    <dgm:pt modelId="{1345AAB8-5241-4090-ACA7-D04A08A56087}" type="pres">
      <dgm:prSet presAssocID="{D983936B-FE9E-4576-9A9E-0052B34ACE08}" presName="singleCenter" presStyleLbl="node1" presStyleIdx="0" presStyleCnt="4" custScaleX="289247" custLinFactNeighborX="604" custLinFactNeighborY="-5154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F523201C-7EED-4598-9697-8537A47109B4}" type="pres">
      <dgm:prSet presAssocID="{E41884C7-5B29-4FCC-AEC0-409C6DE8C64C}" presName="Name56" presStyleLbl="parChTrans1D2" presStyleIdx="0" presStyleCnt="3"/>
      <dgm:spPr/>
      <dgm:t>
        <a:bodyPr/>
        <a:lstStyle/>
        <a:p>
          <a:endParaRPr lang="ru-RU"/>
        </a:p>
      </dgm:t>
    </dgm:pt>
    <dgm:pt modelId="{14CE8E86-2734-40FF-A15F-3F58C77EBCAD}" type="pres">
      <dgm:prSet presAssocID="{425CB2D2-0350-425A-84BC-64C15FFAB06C}" presName="text0" presStyleLbl="node1" presStyleIdx="1" presStyleCnt="4" custScaleX="246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D98BD5-DFE9-42A2-ACA5-80AB26F1A6CF}" type="pres">
      <dgm:prSet presAssocID="{AA19C3B8-8AD0-4798-A7B7-B7E562DA4BC1}" presName="Name56" presStyleLbl="parChTrans1D2" presStyleIdx="1" presStyleCnt="3"/>
      <dgm:spPr/>
      <dgm:t>
        <a:bodyPr/>
        <a:lstStyle/>
        <a:p>
          <a:endParaRPr lang="ru-RU"/>
        </a:p>
      </dgm:t>
    </dgm:pt>
    <dgm:pt modelId="{2D988C65-EFA4-490E-8449-36C603A11E7B}" type="pres">
      <dgm:prSet presAssocID="{D579FFD8-6ED9-43AE-8BB3-17F8DC0301DC}" presName="text0" presStyleLbl="node1" presStyleIdx="2" presStyleCnt="4" custScaleX="277856" custRadScaleRad="105160" custRadScaleInc="9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7D5F66-F9F0-46F3-88C2-1B81CE16991A}" type="pres">
      <dgm:prSet presAssocID="{372EB6D0-0E94-4A34-92C3-346C98D050A3}" presName="Name56" presStyleLbl="parChTrans1D2" presStyleIdx="2" presStyleCnt="3"/>
      <dgm:spPr/>
      <dgm:t>
        <a:bodyPr/>
        <a:lstStyle/>
        <a:p>
          <a:endParaRPr lang="ru-RU"/>
        </a:p>
      </dgm:t>
    </dgm:pt>
    <dgm:pt modelId="{E5B624C0-0C2F-48E8-964A-16D2E8D1A59E}" type="pres">
      <dgm:prSet presAssocID="{7032E12E-D154-45D6-AA3F-9BA0916F55A4}" presName="text0" presStyleLbl="node1" presStyleIdx="3" presStyleCnt="4" custScaleX="216968" custRadScaleRad="98775" custRadScaleInc="-13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7DFBBA-3C49-4846-A6E5-D1EAA544F6A4}" type="presOf" srcId="{D983936B-FE9E-4576-9A9E-0052B34ACE08}" destId="{1345AAB8-5241-4090-ACA7-D04A08A56087}" srcOrd="0" destOrd="0" presId="urn:microsoft.com/office/officeart/2008/layout/RadialCluster"/>
    <dgm:cxn modelId="{18836D51-3A4A-4A59-A90E-F55EA120F3BC}" srcId="{66A3DCC0-729B-4E8B-AA70-CB47EB8F36EB}" destId="{D983936B-FE9E-4576-9A9E-0052B34ACE08}" srcOrd="0" destOrd="0" parTransId="{C8D7D009-C0EB-467B-A883-51B4FB11C48A}" sibTransId="{14A353A7-1CD7-40DE-8057-3F15B8CABE1F}"/>
    <dgm:cxn modelId="{7E297F55-201C-4BB1-B883-EEF3130EEB51}" type="presOf" srcId="{AA19C3B8-8AD0-4798-A7B7-B7E562DA4BC1}" destId="{CAD98BD5-DFE9-42A2-ACA5-80AB26F1A6CF}" srcOrd="0" destOrd="0" presId="urn:microsoft.com/office/officeart/2008/layout/RadialCluster"/>
    <dgm:cxn modelId="{B5D70784-78A1-48AA-81F3-9E6305855310}" type="presOf" srcId="{66A3DCC0-729B-4E8B-AA70-CB47EB8F36EB}" destId="{3D47F98E-9DB7-411E-BCA7-FCC2F307C0FD}" srcOrd="0" destOrd="0" presId="urn:microsoft.com/office/officeart/2008/layout/RadialCluster"/>
    <dgm:cxn modelId="{F1A9D100-E093-4110-9482-C435F618791E}" srcId="{D983936B-FE9E-4576-9A9E-0052B34ACE08}" destId="{7032E12E-D154-45D6-AA3F-9BA0916F55A4}" srcOrd="2" destOrd="0" parTransId="{372EB6D0-0E94-4A34-92C3-346C98D050A3}" sibTransId="{2BACE406-89C6-4E22-B34D-E5F6EC2DA8E3}"/>
    <dgm:cxn modelId="{73B04E1E-ADFE-4A54-B88E-4EB471C5E2C0}" type="presOf" srcId="{372EB6D0-0E94-4A34-92C3-346C98D050A3}" destId="{E97D5F66-F9F0-46F3-88C2-1B81CE16991A}" srcOrd="0" destOrd="0" presId="urn:microsoft.com/office/officeart/2008/layout/RadialCluster"/>
    <dgm:cxn modelId="{DF4580A1-92FC-48CF-B639-650D176A8F3C}" srcId="{D983936B-FE9E-4576-9A9E-0052B34ACE08}" destId="{425CB2D2-0350-425A-84BC-64C15FFAB06C}" srcOrd="0" destOrd="0" parTransId="{E41884C7-5B29-4FCC-AEC0-409C6DE8C64C}" sibTransId="{F7F93D59-E236-4ED1-8B0C-6C1E7D21AA45}"/>
    <dgm:cxn modelId="{F7B2AAB2-FDC3-4587-B593-845841B5C5DC}" type="presOf" srcId="{7032E12E-D154-45D6-AA3F-9BA0916F55A4}" destId="{E5B624C0-0C2F-48E8-964A-16D2E8D1A59E}" srcOrd="0" destOrd="0" presId="urn:microsoft.com/office/officeart/2008/layout/RadialCluster"/>
    <dgm:cxn modelId="{0779648B-88D9-45DE-9574-B1F692D4FB9E}" srcId="{D983936B-FE9E-4576-9A9E-0052B34ACE08}" destId="{D579FFD8-6ED9-43AE-8BB3-17F8DC0301DC}" srcOrd="1" destOrd="0" parTransId="{AA19C3B8-8AD0-4798-A7B7-B7E562DA4BC1}" sibTransId="{30DDBCC4-C186-471F-AA83-E52D6A7E5FB5}"/>
    <dgm:cxn modelId="{138CEFC2-D1E0-4134-8838-98F7F0A4347D}" type="presOf" srcId="{425CB2D2-0350-425A-84BC-64C15FFAB06C}" destId="{14CE8E86-2734-40FF-A15F-3F58C77EBCAD}" srcOrd="0" destOrd="0" presId="urn:microsoft.com/office/officeart/2008/layout/RadialCluster"/>
    <dgm:cxn modelId="{424DDF8C-DF04-4FD9-B530-D6F8B4AD2AFC}" type="presOf" srcId="{D579FFD8-6ED9-43AE-8BB3-17F8DC0301DC}" destId="{2D988C65-EFA4-490E-8449-36C603A11E7B}" srcOrd="0" destOrd="0" presId="urn:microsoft.com/office/officeart/2008/layout/RadialCluster"/>
    <dgm:cxn modelId="{339674BC-6A83-4B4A-9D06-9DCAF55FDC0F}" type="presOf" srcId="{E41884C7-5B29-4FCC-AEC0-409C6DE8C64C}" destId="{F523201C-7EED-4598-9697-8537A47109B4}" srcOrd="0" destOrd="0" presId="urn:microsoft.com/office/officeart/2008/layout/RadialCluster"/>
    <dgm:cxn modelId="{B6DDAF95-641E-4525-BF7F-D657FBC5AFCB}" type="presParOf" srcId="{3D47F98E-9DB7-411E-BCA7-FCC2F307C0FD}" destId="{ED9C642F-C445-423C-96A2-4773FDBC1ABE}" srcOrd="0" destOrd="0" presId="urn:microsoft.com/office/officeart/2008/layout/RadialCluster"/>
    <dgm:cxn modelId="{323785FA-02FB-44E2-AA35-C86DE4C7DA3F}" type="presParOf" srcId="{ED9C642F-C445-423C-96A2-4773FDBC1ABE}" destId="{1345AAB8-5241-4090-ACA7-D04A08A56087}" srcOrd="0" destOrd="0" presId="urn:microsoft.com/office/officeart/2008/layout/RadialCluster"/>
    <dgm:cxn modelId="{C847744B-67B4-4175-BA7C-B5DF1BD3F4E8}" type="presParOf" srcId="{ED9C642F-C445-423C-96A2-4773FDBC1ABE}" destId="{F523201C-7EED-4598-9697-8537A47109B4}" srcOrd="1" destOrd="0" presId="urn:microsoft.com/office/officeart/2008/layout/RadialCluster"/>
    <dgm:cxn modelId="{5670836F-6625-4EB5-99F1-D179CEF24DE6}" type="presParOf" srcId="{ED9C642F-C445-423C-96A2-4773FDBC1ABE}" destId="{14CE8E86-2734-40FF-A15F-3F58C77EBCAD}" srcOrd="2" destOrd="0" presId="urn:microsoft.com/office/officeart/2008/layout/RadialCluster"/>
    <dgm:cxn modelId="{0534BD0A-6600-4669-A8DD-1D4DCB36A60D}" type="presParOf" srcId="{ED9C642F-C445-423C-96A2-4773FDBC1ABE}" destId="{CAD98BD5-DFE9-42A2-ACA5-80AB26F1A6CF}" srcOrd="3" destOrd="0" presId="urn:microsoft.com/office/officeart/2008/layout/RadialCluster"/>
    <dgm:cxn modelId="{B1BB8C13-110A-481B-B1F4-2F8350D139CA}" type="presParOf" srcId="{ED9C642F-C445-423C-96A2-4773FDBC1ABE}" destId="{2D988C65-EFA4-490E-8449-36C603A11E7B}" srcOrd="4" destOrd="0" presId="urn:microsoft.com/office/officeart/2008/layout/RadialCluster"/>
    <dgm:cxn modelId="{DFB14FA6-92FD-4C91-A2C1-4999999D5B51}" type="presParOf" srcId="{ED9C642F-C445-423C-96A2-4773FDBC1ABE}" destId="{E97D5F66-F9F0-46F3-88C2-1B81CE16991A}" srcOrd="5" destOrd="0" presId="urn:microsoft.com/office/officeart/2008/layout/RadialCluster"/>
    <dgm:cxn modelId="{111672FF-4EAC-4354-B01D-86412CF83766}" type="presParOf" srcId="{ED9C642F-C445-423C-96A2-4773FDBC1ABE}" destId="{E5B624C0-0C2F-48E8-964A-16D2E8D1A59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05CC33-9823-4F31-9D86-81239000315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D0A6AA1A-417E-4362-B827-66DF18FFA944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Создал комиссию юристов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2F8039-9DEC-4B02-93BF-BAD71B6FB476}" type="parTrans" cxnId="{63287661-60F4-4EF3-A31E-7BC1A4D9D92D}">
      <dgm:prSet/>
      <dgm:spPr/>
      <dgm:t>
        <a:bodyPr/>
        <a:lstStyle/>
        <a:p>
          <a:endParaRPr lang="ru-RU"/>
        </a:p>
      </dgm:t>
    </dgm:pt>
    <dgm:pt modelId="{C3507E71-B31A-476A-A6F5-F29AF9CCC1A8}" type="sibTrans" cxnId="{63287661-60F4-4EF3-A31E-7BC1A4D9D92D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endParaRPr lang="ru-RU"/>
        </a:p>
      </dgm:t>
    </dgm:pt>
    <dgm:pt modelId="{9BD1F199-1932-4362-9A30-B99D99569C19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Издал законы римских императоров (Кодекс Юстиниана)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5CCCBA-7766-4FDF-8823-A1F0BE64DE8D}" type="parTrans" cxnId="{202059F1-833B-497C-A3F3-3601F62BF864}">
      <dgm:prSet/>
      <dgm:spPr/>
      <dgm:t>
        <a:bodyPr/>
        <a:lstStyle/>
        <a:p>
          <a:endParaRPr lang="ru-RU"/>
        </a:p>
      </dgm:t>
    </dgm:pt>
    <dgm:pt modelId="{8CA63798-4FF7-4EF1-964C-7FB31B603703}" type="sibTrans" cxnId="{202059F1-833B-497C-A3F3-3601F62BF864}">
      <dgm:prSet/>
      <dgm:spPr/>
      <dgm:t>
        <a:bodyPr/>
        <a:lstStyle/>
        <a:p>
          <a:endParaRPr lang="ru-RU"/>
        </a:p>
      </dgm:t>
    </dgm:pt>
    <dgm:pt modelId="{F12167FF-D74E-462F-8EAF-A7CB2A04234C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Кодекс сохранил римское право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E9D8D4-1B27-446C-B0D0-E88CACEBA926}" type="parTrans" cxnId="{EC966A61-06D5-43AE-B9DD-70FE1AF26E70}">
      <dgm:prSet/>
      <dgm:spPr/>
      <dgm:t>
        <a:bodyPr/>
        <a:lstStyle/>
        <a:p>
          <a:endParaRPr lang="ru-RU"/>
        </a:p>
      </dgm:t>
    </dgm:pt>
    <dgm:pt modelId="{668B1DBD-3E07-4021-924C-7616D4158AF1}" type="sibTrans" cxnId="{EC966A61-06D5-43AE-B9DD-70FE1AF26E70}">
      <dgm:prSet/>
      <dgm:spPr/>
      <dgm:t>
        <a:bodyPr/>
        <a:lstStyle/>
        <a:p>
          <a:endParaRPr lang="ru-RU"/>
        </a:p>
      </dgm:t>
    </dgm:pt>
    <dgm:pt modelId="{9D81ACF5-8A5F-4AAB-B484-D480A044C951}" type="pres">
      <dgm:prSet presAssocID="{0E05CC33-9823-4F31-9D86-8123900031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95C212A-1B11-47B3-B286-FFBA8A1709FE}" type="pres">
      <dgm:prSet presAssocID="{0E05CC33-9823-4F31-9D86-81239000315C}" presName="Name1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BEB42CB9-B6A3-4521-A58F-F8BF96D41B08}" type="pres">
      <dgm:prSet presAssocID="{0E05CC33-9823-4F31-9D86-81239000315C}" presName="cycle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CF0E2948-D847-43A5-A316-4F741A74A581}" type="pres">
      <dgm:prSet presAssocID="{0E05CC33-9823-4F31-9D86-81239000315C}" presName="srcNode" presStyleLbl="node1" presStyleIdx="0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714EF849-FD17-4D45-AAE9-9A42F2BB5B5F}" type="pres">
      <dgm:prSet presAssocID="{0E05CC33-9823-4F31-9D86-81239000315C}" presName="conn" presStyleLbl="parChTrans1D2" presStyleIdx="0" presStyleCnt="1"/>
      <dgm:spPr/>
      <dgm:t>
        <a:bodyPr/>
        <a:lstStyle/>
        <a:p>
          <a:endParaRPr lang="ru-RU"/>
        </a:p>
      </dgm:t>
    </dgm:pt>
    <dgm:pt modelId="{B07EABF0-D71F-4C48-985D-A9A39760686E}" type="pres">
      <dgm:prSet presAssocID="{0E05CC33-9823-4F31-9D86-81239000315C}" presName="extraNode" presStyleLbl="node1" presStyleIdx="0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15D63CD0-7E84-4B07-95F0-CBCD38516C4F}" type="pres">
      <dgm:prSet presAssocID="{0E05CC33-9823-4F31-9D86-81239000315C}" presName="dstNode" presStyleLbl="node1" presStyleIdx="0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1FEA84FB-0039-4E46-AAB4-F451C392470D}" type="pres">
      <dgm:prSet presAssocID="{D0A6AA1A-417E-4362-B827-66DF18FFA94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B31BA-7332-41E7-990B-F05DB3ACD5A8}" type="pres">
      <dgm:prSet presAssocID="{D0A6AA1A-417E-4362-B827-66DF18FFA944}" presName="accent_1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C9A086A7-DEC4-4DD5-856A-370A89716580}" type="pres">
      <dgm:prSet presAssocID="{D0A6AA1A-417E-4362-B827-66DF18FFA944}" presName="accentRepeatNode" presStyleLbl="solidFgAcc1" presStyleIdx="0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02673D70-4B52-472F-80D9-4A719BC13272}" type="pres">
      <dgm:prSet presAssocID="{9BD1F199-1932-4362-9A30-B99D99569C1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5895E6-9E00-4365-B40B-A2ABAC6B4017}" type="pres">
      <dgm:prSet presAssocID="{9BD1F199-1932-4362-9A30-B99D99569C19}" presName="accent_2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42DB52E2-40DD-4D70-88E3-B82CB2121AA5}" type="pres">
      <dgm:prSet presAssocID="{9BD1F199-1932-4362-9A30-B99D99569C19}" presName="accentRepeatNode" presStyleLbl="solidFgAcc1" presStyleIdx="1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8E21BBCD-2580-4258-B003-A817D249C946}" type="pres">
      <dgm:prSet presAssocID="{F12167FF-D74E-462F-8EAF-A7CB2A04234C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7573AE-71D6-43A0-84D4-D6808B9C6BC0}" type="pres">
      <dgm:prSet presAssocID="{F12167FF-D74E-462F-8EAF-A7CB2A04234C}" presName="accent_3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A465907D-AFB4-4664-BFA3-82CDE5F01638}" type="pres">
      <dgm:prSet presAssocID="{F12167FF-D74E-462F-8EAF-A7CB2A04234C}" presName="accentRepeatNode" presStyleLbl="solidFgAcc1" presStyleIdx="2" presStyleCnt="3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</dgm:ptLst>
  <dgm:cxnLst>
    <dgm:cxn modelId="{202059F1-833B-497C-A3F3-3601F62BF864}" srcId="{0E05CC33-9823-4F31-9D86-81239000315C}" destId="{9BD1F199-1932-4362-9A30-B99D99569C19}" srcOrd="1" destOrd="0" parTransId="{965CCCBA-7766-4FDF-8823-A1F0BE64DE8D}" sibTransId="{8CA63798-4FF7-4EF1-964C-7FB31B603703}"/>
    <dgm:cxn modelId="{713356B0-F941-4C5C-B66A-CCEC4A3B35E2}" type="presOf" srcId="{9BD1F199-1932-4362-9A30-B99D99569C19}" destId="{02673D70-4B52-472F-80D9-4A719BC13272}" srcOrd="0" destOrd="0" presId="urn:microsoft.com/office/officeart/2008/layout/VerticalCurvedList"/>
    <dgm:cxn modelId="{63287661-60F4-4EF3-A31E-7BC1A4D9D92D}" srcId="{0E05CC33-9823-4F31-9D86-81239000315C}" destId="{D0A6AA1A-417E-4362-B827-66DF18FFA944}" srcOrd="0" destOrd="0" parTransId="{1E2F8039-9DEC-4B02-93BF-BAD71B6FB476}" sibTransId="{C3507E71-B31A-476A-A6F5-F29AF9CCC1A8}"/>
    <dgm:cxn modelId="{B3A0864E-E5AA-4929-83FB-1B8A408BFE53}" type="presOf" srcId="{0E05CC33-9823-4F31-9D86-81239000315C}" destId="{9D81ACF5-8A5F-4AAB-B484-D480A044C951}" srcOrd="0" destOrd="0" presId="urn:microsoft.com/office/officeart/2008/layout/VerticalCurvedList"/>
    <dgm:cxn modelId="{983F0E55-BE14-4B9E-BD92-D1A8ADDAAEF1}" type="presOf" srcId="{D0A6AA1A-417E-4362-B827-66DF18FFA944}" destId="{1FEA84FB-0039-4E46-AAB4-F451C392470D}" srcOrd="0" destOrd="0" presId="urn:microsoft.com/office/officeart/2008/layout/VerticalCurvedList"/>
    <dgm:cxn modelId="{EC966A61-06D5-43AE-B9DD-70FE1AF26E70}" srcId="{0E05CC33-9823-4F31-9D86-81239000315C}" destId="{F12167FF-D74E-462F-8EAF-A7CB2A04234C}" srcOrd="2" destOrd="0" parTransId="{01E9D8D4-1B27-446C-B0D0-E88CACEBA926}" sibTransId="{668B1DBD-3E07-4021-924C-7616D4158AF1}"/>
    <dgm:cxn modelId="{0EFFAE2C-4B7A-4594-A0AF-139FF39F4A24}" type="presOf" srcId="{C3507E71-B31A-476A-A6F5-F29AF9CCC1A8}" destId="{714EF849-FD17-4D45-AAE9-9A42F2BB5B5F}" srcOrd="0" destOrd="0" presId="urn:microsoft.com/office/officeart/2008/layout/VerticalCurvedList"/>
    <dgm:cxn modelId="{63F35EC1-3363-4A79-8EA6-278E95F7272C}" type="presOf" srcId="{F12167FF-D74E-462F-8EAF-A7CB2A04234C}" destId="{8E21BBCD-2580-4258-B003-A817D249C946}" srcOrd="0" destOrd="0" presId="urn:microsoft.com/office/officeart/2008/layout/VerticalCurvedList"/>
    <dgm:cxn modelId="{E62C8C2E-5A93-4FF4-BFFE-572A86927432}" type="presParOf" srcId="{9D81ACF5-8A5F-4AAB-B484-D480A044C951}" destId="{C95C212A-1B11-47B3-B286-FFBA8A1709FE}" srcOrd="0" destOrd="0" presId="urn:microsoft.com/office/officeart/2008/layout/VerticalCurvedList"/>
    <dgm:cxn modelId="{6E5EECD0-9FDF-4D71-A9D5-DD6B99EBC038}" type="presParOf" srcId="{C95C212A-1B11-47B3-B286-FFBA8A1709FE}" destId="{BEB42CB9-B6A3-4521-A58F-F8BF96D41B08}" srcOrd="0" destOrd="0" presId="urn:microsoft.com/office/officeart/2008/layout/VerticalCurvedList"/>
    <dgm:cxn modelId="{5A7E9575-7BDF-4522-B84E-CACE9E8B72FC}" type="presParOf" srcId="{BEB42CB9-B6A3-4521-A58F-F8BF96D41B08}" destId="{CF0E2948-D847-43A5-A316-4F741A74A581}" srcOrd="0" destOrd="0" presId="urn:microsoft.com/office/officeart/2008/layout/VerticalCurvedList"/>
    <dgm:cxn modelId="{5C9A0D2E-A50B-4737-8F74-0269B0951FFB}" type="presParOf" srcId="{BEB42CB9-B6A3-4521-A58F-F8BF96D41B08}" destId="{714EF849-FD17-4D45-AAE9-9A42F2BB5B5F}" srcOrd="1" destOrd="0" presId="urn:microsoft.com/office/officeart/2008/layout/VerticalCurvedList"/>
    <dgm:cxn modelId="{BC32AD52-6973-4ED1-9937-8832E8800195}" type="presParOf" srcId="{BEB42CB9-B6A3-4521-A58F-F8BF96D41B08}" destId="{B07EABF0-D71F-4C48-985D-A9A39760686E}" srcOrd="2" destOrd="0" presId="urn:microsoft.com/office/officeart/2008/layout/VerticalCurvedList"/>
    <dgm:cxn modelId="{8D98A975-6B1F-4B24-A759-94D6AC0B609A}" type="presParOf" srcId="{BEB42CB9-B6A3-4521-A58F-F8BF96D41B08}" destId="{15D63CD0-7E84-4B07-95F0-CBCD38516C4F}" srcOrd="3" destOrd="0" presId="urn:microsoft.com/office/officeart/2008/layout/VerticalCurvedList"/>
    <dgm:cxn modelId="{6F12FFB5-412E-49B3-B5A8-80147D245939}" type="presParOf" srcId="{C95C212A-1B11-47B3-B286-FFBA8A1709FE}" destId="{1FEA84FB-0039-4E46-AAB4-F451C392470D}" srcOrd="1" destOrd="0" presId="urn:microsoft.com/office/officeart/2008/layout/VerticalCurvedList"/>
    <dgm:cxn modelId="{B9893206-74F3-487F-A347-3F827EF7481D}" type="presParOf" srcId="{C95C212A-1B11-47B3-B286-FFBA8A1709FE}" destId="{B48B31BA-7332-41E7-990B-F05DB3ACD5A8}" srcOrd="2" destOrd="0" presId="urn:microsoft.com/office/officeart/2008/layout/VerticalCurvedList"/>
    <dgm:cxn modelId="{71F2247F-732C-4BBA-A3B7-7C336C8AE0FC}" type="presParOf" srcId="{B48B31BA-7332-41E7-990B-F05DB3ACD5A8}" destId="{C9A086A7-DEC4-4DD5-856A-370A89716580}" srcOrd="0" destOrd="0" presId="urn:microsoft.com/office/officeart/2008/layout/VerticalCurvedList"/>
    <dgm:cxn modelId="{90769E77-EBCF-4EAD-ABC0-323587671ACE}" type="presParOf" srcId="{C95C212A-1B11-47B3-B286-FFBA8A1709FE}" destId="{02673D70-4B52-472F-80D9-4A719BC13272}" srcOrd="3" destOrd="0" presId="urn:microsoft.com/office/officeart/2008/layout/VerticalCurvedList"/>
    <dgm:cxn modelId="{1C876A92-4BE1-4D5B-AADA-55925FDAF212}" type="presParOf" srcId="{C95C212A-1B11-47B3-B286-FFBA8A1709FE}" destId="{245895E6-9E00-4365-B40B-A2ABAC6B4017}" srcOrd="4" destOrd="0" presId="urn:microsoft.com/office/officeart/2008/layout/VerticalCurvedList"/>
    <dgm:cxn modelId="{E02FC746-39B9-427F-ACF1-CABE4E84A910}" type="presParOf" srcId="{245895E6-9E00-4365-B40B-A2ABAC6B4017}" destId="{42DB52E2-40DD-4D70-88E3-B82CB2121AA5}" srcOrd="0" destOrd="0" presId="urn:microsoft.com/office/officeart/2008/layout/VerticalCurvedList"/>
    <dgm:cxn modelId="{3425F9CC-CCEE-4E90-84FE-96436D421042}" type="presParOf" srcId="{C95C212A-1B11-47B3-B286-FFBA8A1709FE}" destId="{8E21BBCD-2580-4258-B003-A817D249C946}" srcOrd="5" destOrd="0" presId="urn:microsoft.com/office/officeart/2008/layout/VerticalCurvedList"/>
    <dgm:cxn modelId="{2917F5B5-3135-4745-B171-BFB8282EA26A}" type="presParOf" srcId="{C95C212A-1B11-47B3-B286-FFBA8A1709FE}" destId="{4F7573AE-71D6-43A0-84D4-D6808B9C6BC0}" srcOrd="6" destOrd="0" presId="urn:microsoft.com/office/officeart/2008/layout/VerticalCurvedList"/>
    <dgm:cxn modelId="{4CEF9DBE-09B3-4077-A193-B3079D13D8DB}" type="presParOf" srcId="{4F7573AE-71D6-43A0-84D4-D6808B9C6BC0}" destId="{A465907D-AFB4-4664-BFA3-82CDE5F0163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151EB0-3622-4961-AEB4-9CB1BAE7C633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7524BD8-A2B9-4456-81D6-E0AFF25DEFC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Даровал земли и ценные подарки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2A3A82-F2AB-4517-B1F8-12E7A0BD8923}" type="parTrans" cxnId="{BF567875-063F-4878-B40D-0452C8BBB3FB}">
      <dgm:prSet/>
      <dgm:spPr/>
      <dgm:t>
        <a:bodyPr/>
        <a:lstStyle/>
        <a:p>
          <a:endParaRPr lang="ru-RU"/>
        </a:p>
      </dgm:t>
    </dgm:pt>
    <dgm:pt modelId="{A3787443-389B-4D86-9E0F-D2F0FEDC2CEF}" type="sibTrans" cxnId="{BF567875-063F-4878-B40D-0452C8BBB3FB}">
      <dgm:prSet/>
      <dgm:spPr/>
      <dgm:t>
        <a:bodyPr/>
        <a:lstStyle/>
        <a:p>
          <a:endParaRPr lang="ru-RU"/>
        </a:p>
      </dgm:t>
    </dgm:pt>
    <dgm:pt modelId="{4F59D37D-E60C-4075-B5A3-5D1EE46B522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Строил много храмов и монастырей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DF9FF-7675-4C98-857D-BEB2D719D8D9}" type="parTrans" cxnId="{D0A3CCA9-97D7-42A6-83B9-271F537A82E1}">
      <dgm:prSet/>
      <dgm:spPr/>
      <dgm:t>
        <a:bodyPr/>
        <a:lstStyle/>
        <a:p>
          <a:endParaRPr lang="ru-RU"/>
        </a:p>
      </dgm:t>
    </dgm:pt>
    <dgm:pt modelId="{4C77002D-6F9D-49A8-BD07-639455AC6C90}" type="sibTrans" cxnId="{D0A3CCA9-97D7-42A6-83B9-271F537A82E1}">
      <dgm:prSet/>
      <dgm:spPr/>
      <dgm:t>
        <a:bodyPr/>
        <a:lstStyle/>
        <a:p>
          <a:endParaRPr lang="ru-RU"/>
        </a:p>
      </dgm:t>
    </dgm:pt>
    <dgm:pt modelId="{122CF692-C968-4A83-BF1A-DFE36FA394B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Гонения на язычников и иудеев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E26AFC-ECD9-4607-BA45-D3684B1AA548}" type="parTrans" cxnId="{C53B86A4-917B-4A91-AC18-5CB0DDF5003B}">
      <dgm:prSet/>
      <dgm:spPr/>
      <dgm:t>
        <a:bodyPr/>
        <a:lstStyle/>
        <a:p>
          <a:endParaRPr lang="ru-RU"/>
        </a:p>
      </dgm:t>
    </dgm:pt>
    <dgm:pt modelId="{A33AF0E7-DDAA-4C15-A45E-49BEA19FBC5A}" type="sibTrans" cxnId="{C53B86A4-917B-4A91-AC18-5CB0DDF5003B}">
      <dgm:prSet/>
      <dgm:spPr/>
      <dgm:t>
        <a:bodyPr/>
        <a:lstStyle/>
        <a:p>
          <a:endParaRPr lang="ru-RU"/>
        </a:p>
      </dgm:t>
    </dgm:pt>
    <dgm:pt modelId="{C3E8DB55-8EBE-4C3A-AE75-3206C60BB8BD}">
      <dgm:prSet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Ограничивал их в правах, увольнял со службы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7BC7F8-5EC0-498C-AEB3-BAAB3620A63F}" type="parTrans" cxnId="{8A15E169-C69A-4F60-8DCE-7277499B1AE2}">
      <dgm:prSet/>
      <dgm:spPr/>
      <dgm:t>
        <a:bodyPr/>
        <a:lstStyle/>
        <a:p>
          <a:endParaRPr lang="ru-RU"/>
        </a:p>
      </dgm:t>
    </dgm:pt>
    <dgm:pt modelId="{B0BBCBD4-898A-4976-84E0-FFA9899DDC0D}" type="sibTrans" cxnId="{8A15E169-C69A-4F60-8DCE-7277499B1AE2}">
      <dgm:prSet/>
      <dgm:spPr/>
      <dgm:t>
        <a:bodyPr/>
        <a:lstStyle/>
        <a:p>
          <a:endParaRPr lang="ru-RU"/>
        </a:p>
      </dgm:t>
    </dgm:pt>
    <dgm:pt modelId="{599B6506-ADE7-45E3-BED7-99E8DC402320}">
      <dgm:prSet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Закрыл знаменитую школу в Афинах – крупный центр языческой культуры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0A7753-43E4-402D-863C-8788D46DF4F4}" type="parTrans" cxnId="{73B52AC2-5BED-44E4-B6B4-D03A204EAF39}">
      <dgm:prSet/>
      <dgm:spPr/>
      <dgm:t>
        <a:bodyPr/>
        <a:lstStyle/>
        <a:p>
          <a:endParaRPr lang="ru-RU"/>
        </a:p>
      </dgm:t>
    </dgm:pt>
    <dgm:pt modelId="{80E2B1E9-8767-491B-8878-68A9A3AD1D9E}" type="sibTrans" cxnId="{73B52AC2-5BED-44E4-B6B4-D03A204EAF39}">
      <dgm:prSet/>
      <dgm:spPr/>
      <dgm:t>
        <a:bodyPr/>
        <a:lstStyle/>
        <a:p>
          <a:endParaRPr lang="ru-RU"/>
        </a:p>
      </dgm:t>
    </dgm:pt>
    <dgm:pt modelId="{476F1FEC-0D27-4B88-AFCD-2D4601CFF5D5}" type="pres">
      <dgm:prSet presAssocID="{33151EB0-3622-4961-AEB4-9CB1BAE7C63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EA1A0B-7809-4541-BD8D-6BE8CD8546C3}" type="pres">
      <dgm:prSet presAssocID="{27524BD8-A2B9-4456-81D6-E0AFF25DEFCC}" presName="parentLin" presStyleCnt="0"/>
      <dgm:spPr/>
    </dgm:pt>
    <dgm:pt modelId="{0B379543-C8A1-4775-A43D-D24C1EFC4380}" type="pres">
      <dgm:prSet presAssocID="{27524BD8-A2B9-4456-81D6-E0AFF25DEFCC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4EDD6576-0E0A-49E3-8987-2901A8A12BD3}" type="pres">
      <dgm:prSet presAssocID="{27524BD8-A2B9-4456-81D6-E0AFF25DEFCC}" presName="parentText" presStyleLbl="node1" presStyleIdx="0" presStyleCnt="5" custScaleX="1358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6925CD-BB61-41C9-AAAE-F4055E559043}" type="pres">
      <dgm:prSet presAssocID="{27524BD8-A2B9-4456-81D6-E0AFF25DEFCC}" presName="negativeSpace" presStyleCnt="0"/>
      <dgm:spPr/>
    </dgm:pt>
    <dgm:pt modelId="{DC36A8AE-C9CE-4C71-A490-2A49B161ABF4}" type="pres">
      <dgm:prSet presAssocID="{27524BD8-A2B9-4456-81D6-E0AFF25DEFCC}" presName="childText" presStyleLbl="conFgAcc1" presStyleIdx="0" presStyleCnt="5">
        <dgm:presLayoutVars>
          <dgm:bulletEnabled val="1"/>
        </dgm:presLayoutVars>
      </dgm:prSet>
      <dgm:spPr/>
    </dgm:pt>
    <dgm:pt modelId="{F3767412-B2AE-4355-AFDD-FFF8A76AE4BE}" type="pres">
      <dgm:prSet presAssocID="{A3787443-389B-4D86-9E0F-D2F0FEDC2CEF}" presName="spaceBetweenRectangles" presStyleCnt="0"/>
      <dgm:spPr/>
    </dgm:pt>
    <dgm:pt modelId="{99466C08-C5F6-4FDC-8122-323DE0D990F7}" type="pres">
      <dgm:prSet presAssocID="{4F59D37D-E60C-4075-B5A3-5D1EE46B5228}" presName="parentLin" presStyleCnt="0"/>
      <dgm:spPr/>
    </dgm:pt>
    <dgm:pt modelId="{517D10AB-D7BE-4395-ACA4-CC6407157791}" type="pres">
      <dgm:prSet presAssocID="{4F59D37D-E60C-4075-B5A3-5D1EE46B522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7D70FC2D-04C3-4F83-B35F-6D8CFD33DA0B}" type="pres">
      <dgm:prSet presAssocID="{4F59D37D-E60C-4075-B5A3-5D1EE46B5228}" presName="parentText" presStyleLbl="node1" presStyleIdx="1" presStyleCnt="5" custScaleX="1358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4A7DA-909F-49CC-B177-AA79248BF712}" type="pres">
      <dgm:prSet presAssocID="{4F59D37D-E60C-4075-B5A3-5D1EE46B5228}" presName="negativeSpace" presStyleCnt="0"/>
      <dgm:spPr/>
    </dgm:pt>
    <dgm:pt modelId="{E20E5DE5-0A6C-4D7C-86E8-22CDE1EB03E9}" type="pres">
      <dgm:prSet presAssocID="{4F59D37D-E60C-4075-B5A3-5D1EE46B5228}" presName="childText" presStyleLbl="conFgAcc1" presStyleIdx="1" presStyleCnt="5">
        <dgm:presLayoutVars>
          <dgm:bulletEnabled val="1"/>
        </dgm:presLayoutVars>
      </dgm:prSet>
      <dgm:spPr/>
    </dgm:pt>
    <dgm:pt modelId="{EC129A0A-E7BE-4947-B7DC-CC0A913E6B74}" type="pres">
      <dgm:prSet presAssocID="{4C77002D-6F9D-49A8-BD07-639455AC6C90}" presName="spaceBetweenRectangles" presStyleCnt="0"/>
      <dgm:spPr/>
    </dgm:pt>
    <dgm:pt modelId="{A40739DF-B470-4556-82EB-8948DE56298E}" type="pres">
      <dgm:prSet presAssocID="{122CF692-C968-4A83-BF1A-DFE36FA394BB}" presName="parentLin" presStyleCnt="0"/>
      <dgm:spPr/>
    </dgm:pt>
    <dgm:pt modelId="{993C6B3F-FB32-45C5-BB29-4FBAC050A6B1}" type="pres">
      <dgm:prSet presAssocID="{122CF692-C968-4A83-BF1A-DFE36FA394BB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9D6260AE-18A7-4041-8EEA-FA9F54BFD19D}" type="pres">
      <dgm:prSet presAssocID="{122CF692-C968-4A83-BF1A-DFE36FA394BB}" presName="parentText" presStyleLbl="node1" presStyleIdx="2" presStyleCnt="5" custScaleX="1358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C4CB5-9E9A-4467-BFD2-C2B1630D3AE1}" type="pres">
      <dgm:prSet presAssocID="{122CF692-C968-4A83-BF1A-DFE36FA394BB}" presName="negativeSpace" presStyleCnt="0"/>
      <dgm:spPr/>
    </dgm:pt>
    <dgm:pt modelId="{5BE5B72E-194A-4303-AF9E-1E495827DC8B}" type="pres">
      <dgm:prSet presAssocID="{122CF692-C968-4A83-BF1A-DFE36FA394BB}" presName="childText" presStyleLbl="conFgAcc1" presStyleIdx="2" presStyleCnt="5">
        <dgm:presLayoutVars>
          <dgm:bulletEnabled val="1"/>
        </dgm:presLayoutVars>
      </dgm:prSet>
      <dgm:spPr/>
    </dgm:pt>
    <dgm:pt modelId="{4E723A3C-E742-458F-BB4F-01084A3B40C0}" type="pres">
      <dgm:prSet presAssocID="{A33AF0E7-DDAA-4C15-A45E-49BEA19FBC5A}" presName="spaceBetweenRectangles" presStyleCnt="0"/>
      <dgm:spPr/>
    </dgm:pt>
    <dgm:pt modelId="{255D02EE-276A-40E2-9BC9-6A0CA25BF619}" type="pres">
      <dgm:prSet presAssocID="{C3E8DB55-8EBE-4C3A-AE75-3206C60BB8BD}" presName="parentLin" presStyleCnt="0"/>
      <dgm:spPr/>
    </dgm:pt>
    <dgm:pt modelId="{53263C79-8E67-470D-9B03-600B2323F668}" type="pres">
      <dgm:prSet presAssocID="{C3E8DB55-8EBE-4C3A-AE75-3206C60BB8BD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9111419F-B4A6-4A19-82B5-F288547FF965}" type="pres">
      <dgm:prSet presAssocID="{C3E8DB55-8EBE-4C3A-AE75-3206C60BB8BD}" presName="parentText" presStyleLbl="node1" presStyleIdx="3" presStyleCnt="5" custScaleX="1358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2D9030-6868-402F-9584-2F5700DAA18C}" type="pres">
      <dgm:prSet presAssocID="{C3E8DB55-8EBE-4C3A-AE75-3206C60BB8BD}" presName="negativeSpace" presStyleCnt="0"/>
      <dgm:spPr/>
    </dgm:pt>
    <dgm:pt modelId="{5F4F342D-9C72-4003-A80D-5A4F9716E831}" type="pres">
      <dgm:prSet presAssocID="{C3E8DB55-8EBE-4C3A-AE75-3206C60BB8BD}" presName="childText" presStyleLbl="conFgAcc1" presStyleIdx="3" presStyleCnt="5">
        <dgm:presLayoutVars>
          <dgm:bulletEnabled val="1"/>
        </dgm:presLayoutVars>
      </dgm:prSet>
      <dgm:spPr/>
    </dgm:pt>
    <dgm:pt modelId="{AE683B9E-5E62-49C9-A35A-2506B3A77C01}" type="pres">
      <dgm:prSet presAssocID="{B0BBCBD4-898A-4976-84E0-FFA9899DDC0D}" presName="spaceBetweenRectangles" presStyleCnt="0"/>
      <dgm:spPr/>
    </dgm:pt>
    <dgm:pt modelId="{4EAAB2A6-36CE-44DD-B440-DE68240BA4F0}" type="pres">
      <dgm:prSet presAssocID="{599B6506-ADE7-45E3-BED7-99E8DC402320}" presName="parentLin" presStyleCnt="0"/>
      <dgm:spPr/>
    </dgm:pt>
    <dgm:pt modelId="{FF543335-51D1-466A-AE49-BA2E7853EE94}" type="pres">
      <dgm:prSet presAssocID="{599B6506-ADE7-45E3-BED7-99E8DC402320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127A88A5-9014-41A5-B05F-0AA9C1C82407}" type="pres">
      <dgm:prSet presAssocID="{599B6506-ADE7-45E3-BED7-99E8DC402320}" presName="parentText" presStyleLbl="node1" presStyleIdx="4" presStyleCnt="5" custScaleX="135827" custScaleY="1668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1D8DE-54DD-4B59-B4BE-53C145E3FFAD}" type="pres">
      <dgm:prSet presAssocID="{599B6506-ADE7-45E3-BED7-99E8DC402320}" presName="negativeSpace" presStyleCnt="0"/>
      <dgm:spPr/>
    </dgm:pt>
    <dgm:pt modelId="{353596B1-9148-49B6-8879-74F4B479F936}" type="pres">
      <dgm:prSet presAssocID="{599B6506-ADE7-45E3-BED7-99E8DC40232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CDBEC073-8833-4261-95AE-18E3FC1DC31F}" type="presOf" srcId="{C3E8DB55-8EBE-4C3A-AE75-3206C60BB8BD}" destId="{9111419F-B4A6-4A19-82B5-F288547FF965}" srcOrd="1" destOrd="0" presId="urn:microsoft.com/office/officeart/2005/8/layout/list1"/>
    <dgm:cxn modelId="{FCE6C784-7FA8-4585-9667-EE0F9C56B648}" type="presOf" srcId="{122CF692-C968-4A83-BF1A-DFE36FA394BB}" destId="{993C6B3F-FB32-45C5-BB29-4FBAC050A6B1}" srcOrd="0" destOrd="0" presId="urn:microsoft.com/office/officeart/2005/8/layout/list1"/>
    <dgm:cxn modelId="{2CFB24D1-5113-4BE5-8825-66EF13364040}" type="presOf" srcId="{122CF692-C968-4A83-BF1A-DFE36FA394BB}" destId="{9D6260AE-18A7-4041-8EEA-FA9F54BFD19D}" srcOrd="1" destOrd="0" presId="urn:microsoft.com/office/officeart/2005/8/layout/list1"/>
    <dgm:cxn modelId="{975ADDCB-C019-40B0-BE35-B5060FD4A774}" type="presOf" srcId="{27524BD8-A2B9-4456-81D6-E0AFF25DEFCC}" destId="{4EDD6576-0E0A-49E3-8987-2901A8A12BD3}" srcOrd="1" destOrd="0" presId="urn:microsoft.com/office/officeart/2005/8/layout/list1"/>
    <dgm:cxn modelId="{73B52AC2-5BED-44E4-B6B4-D03A204EAF39}" srcId="{33151EB0-3622-4961-AEB4-9CB1BAE7C633}" destId="{599B6506-ADE7-45E3-BED7-99E8DC402320}" srcOrd="4" destOrd="0" parTransId="{890A7753-43E4-402D-863C-8788D46DF4F4}" sibTransId="{80E2B1E9-8767-491B-8878-68A9A3AD1D9E}"/>
    <dgm:cxn modelId="{F0F127DC-3C3B-4B5D-805B-2B81AA63E7AA}" type="presOf" srcId="{4F59D37D-E60C-4075-B5A3-5D1EE46B5228}" destId="{7D70FC2D-04C3-4F83-B35F-6D8CFD33DA0B}" srcOrd="1" destOrd="0" presId="urn:microsoft.com/office/officeart/2005/8/layout/list1"/>
    <dgm:cxn modelId="{A420EAD8-DAFA-4BD6-BAD0-97B004FDA318}" type="presOf" srcId="{599B6506-ADE7-45E3-BED7-99E8DC402320}" destId="{FF543335-51D1-466A-AE49-BA2E7853EE94}" srcOrd="0" destOrd="0" presId="urn:microsoft.com/office/officeart/2005/8/layout/list1"/>
    <dgm:cxn modelId="{BF567875-063F-4878-B40D-0452C8BBB3FB}" srcId="{33151EB0-3622-4961-AEB4-9CB1BAE7C633}" destId="{27524BD8-A2B9-4456-81D6-E0AFF25DEFCC}" srcOrd="0" destOrd="0" parTransId="{C72A3A82-F2AB-4517-B1F8-12E7A0BD8923}" sibTransId="{A3787443-389B-4D86-9E0F-D2F0FEDC2CEF}"/>
    <dgm:cxn modelId="{82DB113B-8DAF-4367-AB4F-9AA51F4D1FE2}" type="presOf" srcId="{C3E8DB55-8EBE-4C3A-AE75-3206C60BB8BD}" destId="{53263C79-8E67-470D-9B03-600B2323F668}" srcOrd="0" destOrd="0" presId="urn:microsoft.com/office/officeart/2005/8/layout/list1"/>
    <dgm:cxn modelId="{C53B86A4-917B-4A91-AC18-5CB0DDF5003B}" srcId="{33151EB0-3622-4961-AEB4-9CB1BAE7C633}" destId="{122CF692-C968-4A83-BF1A-DFE36FA394BB}" srcOrd="2" destOrd="0" parTransId="{77E26AFC-ECD9-4607-BA45-D3684B1AA548}" sibTransId="{A33AF0E7-DDAA-4C15-A45E-49BEA19FBC5A}"/>
    <dgm:cxn modelId="{8A15E169-C69A-4F60-8DCE-7277499B1AE2}" srcId="{33151EB0-3622-4961-AEB4-9CB1BAE7C633}" destId="{C3E8DB55-8EBE-4C3A-AE75-3206C60BB8BD}" srcOrd="3" destOrd="0" parTransId="{A97BC7F8-5EC0-498C-AEB3-BAAB3620A63F}" sibTransId="{B0BBCBD4-898A-4976-84E0-FFA9899DDC0D}"/>
    <dgm:cxn modelId="{D0A3CCA9-97D7-42A6-83B9-271F537A82E1}" srcId="{33151EB0-3622-4961-AEB4-9CB1BAE7C633}" destId="{4F59D37D-E60C-4075-B5A3-5D1EE46B5228}" srcOrd="1" destOrd="0" parTransId="{FA8DF9FF-7675-4C98-857D-BEB2D719D8D9}" sibTransId="{4C77002D-6F9D-49A8-BD07-639455AC6C90}"/>
    <dgm:cxn modelId="{27A78AE3-5F83-4024-A370-8077E2B14626}" type="presOf" srcId="{4F59D37D-E60C-4075-B5A3-5D1EE46B5228}" destId="{517D10AB-D7BE-4395-ACA4-CC6407157791}" srcOrd="0" destOrd="0" presId="urn:microsoft.com/office/officeart/2005/8/layout/list1"/>
    <dgm:cxn modelId="{E791E92F-7F36-496C-8DA3-9EA793E2ABD0}" type="presOf" srcId="{27524BD8-A2B9-4456-81D6-E0AFF25DEFCC}" destId="{0B379543-C8A1-4775-A43D-D24C1EFC4380}" srcOrd="0" destOrd="0" presId="urn:microsoft.com/office/officeart/2005/8/layout/list1"/>
    <dgm:cxn modelId="{4CBD7CA3-4E87-400B-BF59-F9B7510541F1}" type="presOf" srcId="{33151EB0-3622-4961-AEB4-9CB1BAE7C633}" destId="{476F1FEC-0D27-4B88-AFCD-2D4601CFF5D5}" srcOrd="0" destOrd="0" presId="urn:microsoft.com/office/officeart/2005/8/layout/list1"/>
    <dgm:cxn modelId="{5930C40B-0437-4BEE-BEDD-F829117AC831}" type="presOf" srcId="{599B6506-ADE7-45E3-BED7-99E8DC402320}" destId="{127A88A5-9014-41A5-B05F-0AA9C1C82407}" srcOrd="1" destOrd="0" presId="urn:microsoft.com/office/officeart/2005/8/layout/list1"/>
    <dgm:cxn modelId="{873E61BF-B304-41E4-984E-D65F8FFB80C5}" type="presParOf" srcId="{476F1FEC-0D27-4B88-AFCD-2D4601CFF5D5}" destId="{47EA1A0B-7809-4541-BD8D-6BE8CD8546C3}" srcOrd="0" destOrd="0" presId="urn:microsoft.com/office/officeart/2005/8/layout/list1"/>
    <dgm:cxn modelId="{597F4816-356C-48BE-92E0-48211288168A}" type="presParOf" srcId="{47EA1A0B-7809-4541-BD8D-6BE8CD8546C3}" destId="{0B379543-C8A1-4775-A43D-D24C1EFC4380}" srcOrd="0" destOrd="0" presId="urn:microsoft.com/office/officeart/2005/8/layout/list1"/>
    <dgm:cxn modelId="{646DF210-88DA-419D-A3CD-1A71E5FC1F56}" type="presParOf" srcId="{47EA1A0B-7809-4541-BD8D-6BE8CD8546C3}" destId="{4EDD6576-0E0A-49E3-8987-2901A8A12BD3}" srcOrd="1" destOrd="0" presId="urn:microsoft.com/office/officeart/2005/8/layout/list1"/>
    <dgm:cxn modelId="{1091638B-63FE-4797-832E-0DBCCDE24C89}" type="presParOf" srcId="{476F1FEC-0D27-4B88-AFCD-2D4601CFF5D5}" destId="{136925CD-BB61-41C9-AAAE-F4055E559043}" srcOrd="1" destOrd="0" presId="urn:microsoft.com/office/officeart/2005/8/layout/list1"/>
    <dgm:cxn modelId="{EBE13F62-2099-4D28-9625-96102CCF7FD5}" type="presParOf" srcId="{476F1FEC-0D27-4B88-AFCD-2D4601CFF5D5}" destId="{DC36A8AE-C9CE-4C71-A490-2A49B161ABF4}" srcOrd="2" destOrd="0" presId="urn:microsoft.com/office/officeart/2005/8/layout/list1"/>
    <dgm:cxn modelId="{2BD468C5-7205-4F46-A36B-9E369F467CD7}" type="presParOf" srcId="{476F1FEC-0D27-4B88-AFCD-2D4601CFF5D5}" destId="{F3767412-B2AE-4355-AFDD-FFF8A76AE4BE}" srcOrd="3" destOrd="0" presId="urn:microsoft.com/office/officeart/2005/8/layout/list1"/>
    <dgm:cxn modelId="{6FF8F610-A76F-4ADD-A12E-43391DF0736E}" type="presParOf" srcId="{476F1FEC-0D27-4B88-AFCD-2D4601CFF5D5}" destId="{99466C08-C5F6-4FDC-8122-323DE0D990F7}" srcOrd="4" destOrd="0" presId="urn:microsoft.com/office/officeart/2005/8/layout/list1"/>
    <dgm:cxn modelId="{31EC06FF-BB59-4DA7-A670-9A635DA454FA}" type="presParOf" srcId="{99466C08-C5F6-4FDC-8122-323DE0D990F7}" destId="{517D10AB-D7BE-4395-ACA4-CC6407157791}" srcOrd="0" destOrd="0" presId="urn:microsoft.com/office/officeart/2005/8/layout/list1"/>
    <dgm:cxn modelId="{0CCCC742-504D-4400-A660-48126A8AB166}" type="presParOf" srcId="{99466C08-C5F6-4FDC-8122-323DE0D990F7}" destId="{7D70FC2D-04C3-4F83-B35F-6D8CFD33DA0B}" srcOrd="1" destOrd="0" presId="urn:microsoft.com/office/officeart/2005/8/layout/list1"/>
    <dgm:cxn modelId="{0A73535E-8200-4F74-A2D0-4F616F670569}" type="presParOf" srcId="{476F1FEC-0D27-4B88-AFCD-2D4601CFF5D5}" destId="{1DF4A7DA-909F-49CC-B177-AA79248BF712}" srcOrd="5" destOrd="0" presId="urn:microsoft.com/office/officeart/2005/8/layout/list1"/>
    <dgm:cxn modelId="{8E1BA28A-1137-4352-A7CF-45381966897D}" type="presParOf" srcId="{476F1FEC-0D27-4B88-AFCD-2D4601CFF5D5}" destId="{E20E5DE5-0A6C-4D7C-86E8-22CDE1EB03E9}" srcOrd="6" destOrd="0" presId="urn:microsoft.com/office/officeart/2005/8/layout/list1"/>
    <dgm:cxn modelId="{D8551A81-3EA7-4092-8A2D-0279AD5AED60}" type="presParOf" srcId="{476F1FEC-0D27-4B88-AFCD-2D4601CFF5D5}" destId="{EC129A0A-E7BE-4947-B7DC-CC0A913E6B74}" srcOrd="7" destOrd="0" presId="urn:microsoft.com/office/officeart/2005/8/layout/list1"/>
    <dgm:cxn modelId="{6C06EE0C-6348-451A-B8B2-1F6E1A20DC16}" type="presParOf" srcId="{476F1FEC-0D27-4B88-AFCD-2D4601CFF5D5}" destId="{A40739DF-B470-4556-82EB-8948DE56298E}" srcOrd="8" destOrd="0" presId="urn:microsoft.com/office/officeart/2005/8/layout/list1"/>
    <dgm:cxn modelId="{D46BC568-01D8-4AA3-A4CD-938F956A722F}" type="presParOf" srcId="{A40739DF-B470-4556-82EB-8948DE56298E}" destId="{993C6B3F-FB32-45C5-BB29-4FBAC050A6B1}" srcOrd="0" destOrd="0" presId="urn:microsoft.com/office/officeart/2005/8/layout/list1"/>
    <dgm:cxn modelId="{0F5782E5-5136-490B-8ABB-8405D2AB6278}" type="presParOf" srcId="{A40739DF-B470-4556-82EB-8948DE56298E}" destId="{9D6260AE-18A7-4041-8EEA-FA9F54BFD19D}" srcOrd="1" destOrd="0" presId="urn:microsoft.com/office/officeart/2005/8/layout/list1"/>
    <dgm:cxn modelId="{DE9FB7D2-282B-444E-9F38-27AC69332996}" type="presParOf" srcId="{476F1FEC-0D27-4B88-AFCD-2D4601CFF5D5}" destId="{170C4CB5-9E9A-4467-BFD2-C2B1630D3AE1}" srcOrd="9" destOrd="0" presId="urn:microsoft.com/office/officeart/2005/8/layout/list1"/>
    <dgm:cxn modelId="{9F62FFBD-E1FF-457A-9C5F-50EABB2494E7}" type="presParOf" srcId="{476F1FEC-0D27-4B88-AFCD-2D4601CFF5D5}" destId="{5BE5B72E-194A-4303-AF9E-1E495827DC8B}" srcOrd="10" destOrd="0" presId="urn:microsoft.com/office/officeart/2005/8/layout/list1"/>
    <dgm:cxn modelId="{89B4FC0A-1917-4CDC-BB64-4F09FDCA959C}" type="presParOf" srcId="{476F1FEC-0D27-4B88-AFCD-2D4601CFF5D5}" destId="{4E723A3C-E742-458F-BB4F-01084A3B40C0}" srcOrd="11" destOrd="0" presId="urn:microsoft.com/office/officeart/2005/8/layout/list1"/>
    <dgm:cxn modelId="{1ABC7A3B-D7DC-43C5-A1F9-5ECE823A0DF4}" type="presParOf" srcId="{476F1FEC-0D27-4B88-AFCD-2D4601CFF5D5}" destId="{255D02EE-276A-40E2-9BC9-6A0CA25BF619}" srcOrd="12" destOrd="0" presId="urn:microsoft.com/office/officeart/2005/8/layout/list1"/>
    <dgm:cxn modelId="{EFA13907-D59D-43B4-979F-132E14A3D0D9}" type="presParOf" srcId="{255D02EE-276A-40E2-9BC9-6A0CA25BF619}" destId="{53263C79-8E67-470D-9B03-600B2323F668}" srcOrd="0" destOrd="0" presId="urn:microsoft.com/office/officeart/2005/8/layout/list1"/>
    <dgm:cxn modelId="{5AEDE215-8B2A-437D-B429-9DBC7CB86487}" type="presParOf" srcId="{255D02EE-276A-40E2-9BC9-6A0CA25BF619}" destId="{9111419F-B4A6-4A19-82B5-F288547FF965}" srcOrd="1" destOrd="0" presId="urn:microsoft.com/office/officeart/2005/8/layout/list1"/>
    <dgm:cxn modelId="{D780F158-C849-409F-A3A3-F0E0FDAA7BE3}" type="presParOf" srcId="{476F1FEC-0D27-4B88-AFCD-2D4601CFF5D5}" destId="{782D9030-6868-402F-9584-2F5700DAA18C}" srcOrd="13" destOrd="0" presId="urn:microsoft.com/office/officeart/2005/8/layout/list1"/>
    <dgm:cxn modelId="{F2994EBB-62CC-464D-BE21-9433D1B1CEA1}" type="presParOf" srcId="{476F1FEC-0D27-4B88-AFCD-2D4601CFF5D5}" destId="{5F4F342D-9C72-4003-A80D-5A4F9716E831}" srcOrd="14" destOrd="0" presId="urn:microsoft.com/office/officeart/2005/8/layout/list1"/>
    <dgm:cxn modelId="{D2A01945-E28B-463E-8A03-C9EC6CC23644}" type="presParOf" srcId="{476F1FEC-0D27-4B88-AFCD-2D4601CFF5D5}" destId="{AE683B9E-5E62-49C9-A35A-2506B3A77C01}" srcOrd="15" destOrd="0" presId="urn:microsoft.com/office/officeart/2005/8/layout/list1"/>
    <dgm:cxn modelId="{8B8EBE17-440E-41DC-800E-D7E1831E9409}" type="presParOf" srcId="{476F1FEC-0D27-4B88-AFCD-2D4601CFF5D5}" destId="{4EAAB2A6-36CE-44DD-B440-DE68240BA4F0}" srcOrd="16" destOrd="0" presId="urn:microsoft.com/office/officeart/2005/8/layout/list1"/>
    <dgm:cxn modelId="{8F889E0E-22E8-4337-8D6F-776ADE1B9403}" type="presParOf" srcId="{4EAAB2A6-36CE-44DD-B440-DE68240BA4F0}" destId="{FF543335-51D1-466A-AE49-BA2E7853EE94}" srcOrd="0" destOrd="0" presId="urn:microsoft.com/office/officeart/2005/8/layout/list1"/>
    <dgm:cxn modelId="{FB0A65AE-F04D-4183-8814-3035D4166D09}" type="presParOf" srcId="{4EAAB2A6-36CE-44DD-B440-DE68240BA4F0}" destId="{127A88A5-9014-41A5-B05F-0AA9C1C82407}" srcOrd="1" destOrd="0" presId="urn:microsoft.com/office/officeart/2005/8/layout/list1"/>
    <dgm:cxn modelId="{8AC03231-01D6-422A-9C73-19E681FE3839}" type="presParOf" srcId="{476F1FEC-0D27-4B88-AFCD-2D4601CFF5D5}" destId="{1A51D8DE-54DD-4B59-B4BE-53C145E3FFAD}" srcOrd="17" destOrd="0" presId="urn:microsoft.com/office/officeart/2005/8/layout/list1"/>
    <dgm:cxn modelId="{F8C491AD-9C1D-4AC7-AA98-DC3907E01F8A}" type="presParOf" srcId="{476F1FEC-0D27-4B88-AFCD-2D4601CFF5D5}" destId="{353596B1-9148-49B6-8879-74F4B479F93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6B77F-A646-4992-9675-07618EB68B5D}">
      <dsp:nvSpPr>
        <dsp:cNvPr id="0" name=""/>
        <dsp:cNvSpPr/>
      </dsp:nvSpPr>
      <dsp:spPr>
        <a:xfrm>
          <a:off x="0" y="410515"/>
          <a:ext cx="792087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1B590-8EDF-42E2-A500-2465100916F5}">
      <dsp:nvSpPr>
        <dsp:cNvPr id="0" name=""/>
        <dsp:cNvSpPr/>
      </dsp:nvSpPr>
      <dsp:spPr>
        <a:xfrm>
          <a:off x="377092" y="130075"/>
          <a:ext cx="7541845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 востоке земля была меньше истощена, чем на западе Римской империи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7092" y="130075"/>
        <a:ext cx="7541845" cy="560880"/>
      </dsp:txXfrm>
    </dsp:sp>
    <dsp:sp modelId="{5B0C3C3C-6D5B-4B47-8301-C02716202697}">
      <dsp:nvSpPr>
        <dsp:cNvPr id="0" name=""/>
        <dsp:cNvSpPr/>
      </dsp:nvSpPr>
      <dsp:spPr>
        <a:xfrm>
          <a:off x="0" y="1272356"/>
          <a:ext cx="792087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B2F937-FC6F-4D09-BCD0-D24B25265192}">
      <dsp:nvSpPr>
        <dsp:cNvPr id="0" name=""/>
        <dsp:cNvSpPr/>
      </dsp:nvSpPr>
      <dsp:spPr>
        <a:xfrm>
          <a:off x="377092" y="991916"/>
          <a:ext cx="7541845" cy="560880"/>
        </a:xfrm>
        <a:prstGeom prst="roundRect">
          <a:avLst/>
        </a:prstGeom>
        <a:gradFill rotWithShape="0">
          <a:gsLst>
            <a:gs pos="0">
              <a:schemeClr val="accent2">
                <a:hueOff val="2103675"/>
                <a:satOff val="-12379"/>
                <a:lumOff val="471"/>
                <a:alphaOff val="0"/>
                <a:tint val="35000"/>
                <a:satMod val="253000"/>
              </a:schemeClr>
            </a:gs>
            <a:gs pos="50000">
              <a:schemeClr val="accent2">
                <a:hueOff val="2103675"/>
                <a:satOff val="-12379"/>
                <a:lumOff val="471"/>
                <a:alphaOff val="0"/>
                <a:tint val="42000"/>
                <a:satMod val="255000"/>
              </a:schemeClr>
            </a:gs>
            <a:gs pos="97000">
              <a:schemeClr val="accent2">
                <a:hueOff val="2103675"/>
                <a:satOff val="-12379"/>
                <a:lumOff val="471"/>
                <a:alphaOff val="0"/>
                <a:tint val="53000"/>
                <a:satMod val="260000"/>
              </a:schemeClr>
            </a:gs>
            <a:gs pos="100000">
              <a:schemeClr val="accent2">
                <a:hueOff val="2103675"/>
                <a:satOff val="-12379"/>
                <a:lumOff val="471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Более слабо развито рабство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7092" y="991916"/>
        <a:ext cx="7541845" cy="560880"/>
      </dsp:txXfrm>
    </dsp:sp>
    <dsp:sp modelId="{EE0170FD-A399-4595-8338-5478A46FE7E6}">
      <dsp:nvSpPr>
        <dsp:cNvPr id="0" name=""/>
        <dsp:cNvSpPr/>
      </dsp:nvSpPr>
      <dsp:spPr>
        <a:xfrm>
          <a:off x="0" y="2134196"/>
          <a:ext cx="792087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0D500D-9C4D-4DBE-9EE8-CF16AFE8A904}">
      <dsp:nvSpPr>
        <dsp:cNvPr id="0" name=""/>
        <dsp:cNvSpPr/>
      </dsp:nvSpPr>
      <dsp:spPr>
        <a:xfrm>
          <a:off x="377092" y="1853756"/>
          <a:ext cx="7541845" cy="560880"/>
        </a:xfrm>
        <a:prstGeom prst="roundRect">
          <a:avLst/>
        </a:prstGeom>
        <a:gradFill rotWithShape="0">
          <a:gsLst>
            <a:gs pos="0">
              <a:schemeClr val="accent2">
                <a:hueOff val="4207349"/>
                <a:satOff val="-24758"/>
                <a:lumOff val="942"/>
                <a:alphaOff val="0"/>
                <a:tint val="35000"/>
                <a:satMod val="253000"/>
              </a:schemeClr>
            </a:gs>
            <a:gs pos="50000">
              <a:schemeClr val="accent2">
                <a:hueOff val="4207349"/>
                <a:satOff val="-24758"/>
                <a:lumOff val="942"/>
                <a:alphaOff val="0"/>
                <a:tint val="42000"/>
                <a:satMod val="255000"/>
              </a:schemeClr>
            </a:gs>
            <a:gs pos="97000">
              <a:schemeClr val="accent2">
                <a:hueOff val="4207349"/>
                <a:satOff val="-24758"/>
                <a:lumOff val="942"/>
                <a:alphaOff val="0"/>
                <a:tint val="53000"/>
                <a:satMod val="260000"/>
              </a:schemeClr>
            </a:gs>
            <a:gs pos="100000">
              <a:schemeClr val="accent2">
                <a:hueOff val="4207349"/>
                <a:satOff val="-24758"/>
                <a:lumOff val="942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Сохранилось ремесло и торговля в городах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7092" y="1853756"/>
        <a:ext cx="7541845" cy="560880"/>
      </dsp:txXfrm>
    </dsp:sp>
    <dsp:sp modelId="{F64F1B8D-E19F-4A01-B852-33B4027724DA}">
      <dsp:nvSpPr>
        <dsp:cNvPr id="0" name=""/>
        <dsp:cNvSpPr/>
      </dsp:nvSpPr>
      <dsp:spPr>
        <a:xfrm>
          <a:off x="0" y="2996036"/>
          <a:ext cx="792087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F298D0-204C-4408-9916-D8FF08F8CFEE}">
      <dsp:nvSpPr>
        <dsp:cNvPr id="0" name=""/>
        <dsp:cNvSpPr/>
      </dsp:nvSpPr>
      <dsp:spPr>
        <a:xfrm>
          <a:off x="377092" y="2715596"/>
          <a:ext cx="7541845" cy="560880"/>
        </a:xfrm>
        <a:prstGeom prst="roundRect">
          <a:avLst/>
        </a:prstGeom>
        <a:gradFill rotWithShape="0">
          <a:gsLst>
            <a:gs pos="0">
              <a:schemeClr val="accent2">
                <a:hueOff val="6311024"/>
                <a:satOff val="-37137"/>
                <a:lumOff val="1413"/>
                <a:alphaOff val="0"/>
                <a:tint val="35000"/>
                <a:satMod val="253000"/>
              </a:schemeClr>
            </a:gs>
            <a:gs pos="50000">
              <a:schemeClr val="accent2">
                <a:hueOff val="6311024"/>
                <a:satOff val="-37137"/>
                <a:lumOff val="1413"/>
                <a:alphaOff val="0"/>
                <a:tint val="42000"/>
                <a:satMod val="255000"/>
              </a:schemeClr>
            </a:gs>
            <a:gs pos="97000">
              <a:schemeClr val="accent2">
                <a:hueOff val="6311024"/>
                <a:satOff val="-37137"/>
                <a:lumOff val="1413"/>
                <a:alphaOff val="0"/>
                <a:tint val="53000"/>
                <a:satMod val="260000"/>
              </a:schemeClr>
            </a:gs>
            <a:gs pos="100000">
              <a:schemeClr val="accent2">
                <a:hueOff val="6311024"/>
                <a:satOff val="-37137"/>
                <a:lumOff val="1413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Сохранился обмен между городом и деревней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7092" y="2715596"/>
        <a:ext cx="7541845" cy="560880"/>
      </dsp:txXfrm>
    </dsp:sp>
    <dsp:sp modelId="{25D386B1-39C6-441B-A376-3D89744DDBE1}">
      <dsp:nvSpPr>
        <dsp:cNvPr id="0" name=""/>
        <dsp:cNvSpPr/>
      </dsp:nvSpPr>
      <dsp:spPr>
        <a:xfrm>
          <a:off x="0" y="3857876"/>
          <a:ext cx="792087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98CAF6-FA46-4838-9041-C270B82C2C80}">
      <dsp:nvSpPr>
        <dsp:cNvPr id="0" name=""/>
        <dsp:cNvSpPr/>
      </dsp:nvSpPr>
      <dsp:spPr>
        <a:xfrm>
          <a:off x="377092" y="3577436"/>
          <a:ext cx="7541845" cy="560880"/>
        </a:xfrm>
        <a:prstGeom prst="roundRect">
          <a:avLst/>
        </a:prstGeom>
        <a:gradFill rotWithShape="0">
          <a:gsLst>
            <a:gs pos="0">
              <a:schemeClr val="accent2">
                <a:hueOff val="8414699"/>
                <a:satOff val="-49516"/>
                <a:lumOff val="1884"/>
                <a:alphaOff val="0"/>
                <a:tint val="35000"/>
                <a:satMod val="253000"/>
              </a:schemeClr>
            </a:gs>
            <a:gs pos="50000">
              <a:schemeClr val="accent2">
                <a:hueOff val="8414699"/>
                <a:satOff val="-49516"/>
                <a:lumOff val="1884"/>
                <a:alphaOff val="0"/>
                <a:tint val="42000"/>
                <a:satMod val="255000"/>
              </a:schemeClr>
            </a:gs>
            <a:gs pos="97000">
              <a:schemeClr val="accent2">
                <a:hueOff val="8414699"/>
                <a:satOff val="-49516"/>
                <a:lumOff val="1884"/>
                <a:alphaOff val="0"/>
                <a:tint val="53000"/>
                <a:satMod val="260000"/>
              </a:schemeClr>
            </a:gs>
            <a:gs pos="100000">
              <a:schemeClr val="accent2">
                <a:hueOff val="8414699"/>
                <a:satOff val="-49516"/>
                <a:lumOff val="1884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Император содержал сильную армию и большой флот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7092" y="3577436"/>
        <a:ext cx="7541845" cy="560880"/>
      </dsp:txXfrm>
    </dsp:sp>
    <dsp:sp modelId="{03CD60D0-39F7-4D7E-8ECD-3541F079E810}">
      <dsp:nvSpPr>
        <dsp:cNvPr id="0" name=""/>
        <dsp:cNvSpPr/>
      </dsp:nvSpPr>
      <dsp:spPr>
        <a:xfrm>
          <a:off x="0" y="4719715"/>
          <a:ext cx="7920879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EA3EC4-0510-4D28-8DD8-E7392C9FD80F}">
      <dsp:nvSpPr>
        <dsp:cNvPr id="0" name=""/>
        <dsp:cNvSpPr/>
      </dsp:nvSpPr>
      <dsp:spPr>
        <a:xfrm>
          <a:off x="377092" y="4439275"/>
          <a:ext cx="7541845" cy="560880"/>
        </a:xfrm>
        <a:prstGeom prst="roundRect">
          <a:avLst/>
        </a:prstGeom>
        <a:gradFill rotWithShape="0">
          <a:gsLst>
            <a:gs pos="0">
              <a:schemeClr val="accent2">
                <a:hueOff val="10518374"/>
                <a:satOff val="-61895"/>
                <a:lumOff val="2355"/>
                <a:alphaOff val="0"/>
                <a:tint val="35000"/>
                <a:satMod val="253000"/>
              </a:schemeClr>
            </a:gs>
            <a:gs pos="50000">
              <a:schemeClr val="accent2">
                <a:hueOff val="10518374"/>
                <a:satOff val="-61895"/>
                <a:lumOff val="2355"/>
                <a:alphaOff val="0"/>
                <a:tint val="42000"/>
                <a:satMod val="255000"/>
              </a:schemeClr>
            </a:gs>
            <a:gs pos="97000">
              <a:schemeClr val="accent2">
                <a:hueOff val="10518374"/>
                <a:satOff val="-61895"/>
                <a:lumOff val="2355"/>
                <a:alphaOff val="0"/>
                <a:tint val="53000"/>
                <a:satMod val="260000"/>
              </a:schemeClr>
            </a:gs>
            <a:gs pos="100000">
              <a:schemeClr val="accent2">
                <a:hueOff val="10518374"/>
                <a:satOff val="-61895"/>
                <a:lumOff val="2355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Император получал большие доходы от сбора налогов и пошлин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7092" y="4439275"/>
        <a:ext cx="7541845" cy="5608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D61736-CF67-426B-92E8-BF316911EAEF}">
      <dsp:nvSpPr>
        <dsp:cNvPr id="0" name=""/>
        <dsp:cNvSpPr/>
      </dsp:nvSpPr>
      <dsp:spPr>
        <a:xfrm>
          <a:off x="0" y="114289"/>
          <a:ext cx="5256583" cy="3846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7969" tIns="770636" rIns="40796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передавалась по наследству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Власть можно было захватить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Император – верховный судья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Назначал военачальников и высших сановников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Опирался на христианскую церковь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14289"/>
        <a:ext cx="5256583" cy="3846150"/>
      </dsp:txXfrm>
    </dsp:sp>
    <dsp:sp modelId="{2B693F36-4E19-47CD-B297-3BE54469763A}">
      <dsp:nvSpPr>
        <dsp:cNvPr id="0" name=""/>
        <dsp:cNvSpPr/>
      </dsp:nvSpPr>
      <dsp:spPr>
        <a:xfrm>
          <a:off x="250252" y="11964"/>
          <a:ext cx="5005043" cy="636481"/>
        </a:xfrm>
        <a:prstGeom prst="roundRect">
          <a:avLst/>
        </a:prstGeom>
        <a:solidFill>
          <a:schemeClr val="lt1"/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39080" tIns="0" rIns="139080" bIns="0" numCol="1" spcCol="1270" anchor="ctr" anchorCtr="0">
          <a:noAutofit/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cap="none" spc="0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Императорская власть в Византии</a:t>
          </a:r>
          <a:endParaRPr lang="ru-RU" sz="2800" b="1" kern="1200" cap="none" spc="0" dirty="0">
            <a:ln w="11430"/>
            <a:solidFill>
              <a:srgbClr val="C00000"/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sp:txBody>
      <dsp:txXfrm>
        <a:off x="250252" y="11964"/>
        <a:ext cx="5005043" cy="63648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45AAB8-5241-4090-ACA7-D04A08A56087}">
      <dsp:nvSpPr>
        <dsp:cNvPr id="0" name=""/>
        <dsp:cNvSpPr/>
      </dsp:nvSpPr>
      <dsp:spPr>
        <a:xfrm>
          <a:off x="917880" y="2255943"/>
          <a:ext cx="4686322" cy="16201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l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l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 принятии решений </a:t>
          </a:r>
          <a:r>
            <a:rPr lang="ru-RU" sz="3100" b="1" kern="1200" dirty="0" err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василевс</a:t>
          </a:r>
          <a:r>
            <a:rPr lang="ru-RU" sz="31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вынужден считаться с:</a:t>
          </a:r>
          <a:endParaRPr lang="ru-RU" sz="31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7880" y="2255943"/>
        <a:ext cx="4686322" cy="1620180"/>
      </dsp:txXfrm>
    </dsp:sp>
    <dsp:sp modelId="{F523201C-7EED-4598-9697-8537A47109B4}">
      <dsp:nvSpPr>
        <dsp:cNvPr id="0" name=""/>
        <dsp:cNvSpPr/>
      </dsp:nvSpPr>
      <dsp:spPr>
        <a:xfrm rot="16153702">
          <a:off x="2804221" y="1815999"/>
          <a:ext cx="87996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79967" y="0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CE8E86-2734-40FF-A15F-3F58C77EBCAD}">
      <dsp:nvSpPr>
        <dsp:cNvPr id="0" name=""/>
        <dsp:cNvSpPr/>
      </dsp:nvSpPr>
      <dsp:spPr>
        <a:xfrm>
          <a:off x="1892344" y="290535"/>
          <a:ext cx="2677252" cy="1085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l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l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Армией</a:t>
          </a:r>
          <a:endParaRPr lang="ru-RU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92344" y="290535"/>
        <a:ext cx="2677252" cy="1085520"/>
      </dsp:txXfrm>
    </dsp:sp>
    <dsp:sp modelId="{CAD98BD5-DFE9-42A2-ACA5-80AB26F1A6CF}">
      <dsp:nvSpPr>
        <dsp:cNvPr id="0" name=""/>
        <dsp:cNvSpPr/>
      </dsp:nvSpPr>
      <dsp:spPr>
        <a:xfrm rot="2423514">
          <a:off x="4133951" y="4091470"/>
          <a:ext cx="6646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64636" y="0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988C65-EFA4-490E-8449-36C603A11E7B}">
      <dsp:nvSpPr>
        <dsp:cNvPr id="0" name=""/>
        <dsp:cNvSpPr/>
      </dsp:nvSpPr>
      <dsp:spPr>
        <a:xfrm>
          <a:off x="3849205" y="4306816"/>
          <a:ext cx="3016184" cy="1085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l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l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Столичной толпой</a:t>
          </a:r>
          <a:endParaRPr lang="ru-RU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49205" y="4306816"/>
        <a:ext cx="3016184" cy="1085520"/>
      </dsp:txXfrm>
    </dsp:sp>
    <dsp:sp modelId="{E97D5F66-F9F0-46F3-88C2-1B81CE16991A}">
      <dsp:nvSpPr>
        <dsp:cNvPr id="0" name=""/>
        <dsp:cNvSpPr/>
      </dsp:nvSpPr>
      <dsp:spPr>
        <a:xfrm rot="8259631">
          <a:off x="1815953" y="4091460"/>
          <a:ext cx="63943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9434" y="0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624C0-0C2F-48E8-964A-16D2E8D1A59E}">
      <dsp:nvSpPr>
        <dsp:cNvPr id="0" name=""/>
        <dsp:cNvSpPr/>
      </dsp:nvSpPr>
      <dsp:spPr>
        <a:xfrm>
          <a:off x="126069" y="4306796"/>
          <a:ext cx="2355232" cy="10855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l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l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Чиновничеством</a:t>
          </a:r>
          <a:endParaRPr lang="ru-RU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6069" y="4306796"/>
        <a:ext cx="2355232" cy="10855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4EF849-FD17-4D45-AAE9-9A42F2BB5B5F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EA84FB-0039-4E46-AAB4-F451C392470D}">
      <dsp:nvSpPr>
        <dsp:cNvPr id="0" name=""/>
        <dsp:cNvSpPr/>
      </dsp:nvSpPr>
      <dsp:spPr>
        <a:xfrm>
          <a:off x="564979" y="406400"/>
          <a:ext cx="5475833" cy="812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Создал комиссию юристов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4979" y="406400"/>
        <a:ext cx="5475833" cy="812800"/>
      </dsp:txXfrm>
    </dsp:sp>
    <dsp:sp modelId="{C9A086A7-DEC4-4DD5-856A-370A89716580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673D70-4B52-472F-80D9-4A719BC13272}">
      <dsp:nvSpPr>
        <dsp:cNvPr id="0" name=""/>
        <dsp:cNvSpPr/>
      </dsp:nvSpPr>
      <dsp:spPr>
        <a:xfrm>
          <a:off x="860432" y="1625599"/>
          <a:ext cx="5180380" cy="812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Издал законы римских императоров (Кодекс Юстиниана)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60432" y="1625599"/>
        <a:ext cx="5180380" cy="812800"/>
      </dsp:txXfrm>
    </dsp:sp>
    <dsp:sp modelId="{42DB52E2-40DD-4D70-88E3-B82CB2121AA5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21BBCD-2580-4258-B003-A817D249C946}">
      <dsp:nvSpPr>
        <dsp:cNvPr id="0" name=""/>
        <dsp:cNvSpPr/>
      </dsp:nvSpPr>
      <dsp:spPr>
        <a:xfrm>
          <a:off x="564979" y="2844800"/>
          <a:ext cx="5475833" cy="8128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Кодекс сохранил римское право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4979" y="2844800"/>
        <a:ext cx="5475833" cy="812800"/>
      </dsp:txXfrm>
    </dsp:sp>
    <dsp:sp modelId="{A465907D-AFB4-4664-BFA3-82CDE5F01638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C36A8AE-C9CE-4C71-A490-2A49B161ABF4}">
      <dsp:nvSpPr>
        <dsp:cNvPr id="0" name=""/>
        <dsp:cNvSpPr/>
      </dsp:nvSpPr>
      <dsp:spPr>
        <a:xfrm>
          <a:off x="0" y="251258"/>
          <a:ext cx="7512496" cy="403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DD6576-0E0A-49E3-8987-2901A8A12BD3}">
      <dsp:nvSpPr>
        <dsp:cNvPr id="0" name=""/>
        <dsp:cNvSpPr/>
      </dsp:nvSpPr>
      <dsp:spPr>
        <a:xfrm>
          <a:off x="375257" y="15098"/>
          <a:ext cx="7135823" cy="4723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768" tIns="0" rIns="1987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Даровал земли и ценные подарки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5257" y="15098"/>
        <a:ext cx="7135823" cy="472320"/>
      </dsp:txXfrm>
    </dsp:sp>
    <dsp:sp modelId="{E20E5DE5-0A6C-4D7C-86E8-22CDE1EB03E9}">
      <dsp:nvSpPr>
        <dsp:cNvPr id="0" name=""/>
        <dsp:cNvSpPr/>
      </dsp:nvSpPr>
      <dsp:spPr>
        <a:xfrm>
          <a:off x="0" y="977018"/>
          <a:ext cx="7512496" cy="403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70FC2D-04C3-4F83-B35F-6D8CFD33DA0B}">
      <dsp:nvSpPr>
        <dsp:cNvPr id="0" name=""/>
        <dsp:cNvSpPr/>
      </dsp:nvSpPr>
      <dsp:spPr>
        <a:xfrm>
          <a:off x="375257" y="740858"/>
          <a:ext cx="7135823" cy="4723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768" tIns="0" rIns="1987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Строил много храмов и монастырей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5257" y="740858"/>
        <a:ext cx="7135823" cy="472320"/>
      </dsp:txXfrm>
    </dsp:sp>
    <dsp:sp modelId="{5BE5B72E-194A-4303-AF9E-1E495827DC8B}">
      <dsp:nvSpPr>
        <dsp:cNvPr id="0" name=""/>
        <dsp:cNvSpPr/>
      </dsp:nvSpPr>
      <dsp:spPr>
        <a:xfrm>
          <a:off x="0" y="1702778"/>
          <a:ext cx="7512496" cy="403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260AE-18A7-4041-8EEA-FA9F54BFD19D}">
      <dsp:nvSpPr>
        <dsp:cNvPr id="0" name=""/>
        <dsp:cNvSpPr/>
      </dsp:nvSpPr>
      <dsp:spPr>
        <a:xfrm>
          <a:off x="375257" y="1466618"/>
          <a:ext cx="7135823" cy="4723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768" tIns="0" rIns="1987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Гонения на язычников и иудеев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5257" y="1466618"/>
        <a:ext cx="7135823" cy="472320"/>
      </dsp:txXfrm>
    </dsp:sp>
    <dsp:sp modelId="{5F4F342D-9C72-4003-A80D-5A4F9716E831}">
      <dsp:nvSpPr>
        <dsp:cNvPr id="0" name=""/>
        <dsp:cNvSpPr/>
      </dsp:nvSpPr>
      <dsp:spPr>
        <a:xfrm>
          <a:off x="0" y="2428538"/>
          <a:ext cx="7512496" cy="403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11419F-B4A6-4A19-82B5-F288547FF965}">
      <dsp:nvSpPr>
        <dsp:cNvPr id="0" name=""/>
        <dsp:cNvSpPr/>
      </dsp:nvSpPr>
      <dsp:spPr>
        <a:xfrm>
          <a:off x="375257" y="2192378"/>
          <a:ext cx="7135823" cy="4723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768" tIns="0" rIns="1987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Ограничивал их в правах, увольнял со службы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5257" y="2192378"/>
        <a:ext cx="7135823" cy="472320"/>
      </dsp:txXfrm>
    </dsp:sp>
    <dsp:sp modelId="{353596B1-9148-49B6-8879-74F4B479F936}">
      <dsp:nvSpPr>
        <dsp:cNvPr id="0" name=""/>
        <dsp:cNvSpPr/>
      </dsp:nvSpPr>
      <dsp:spPr>
        <a:xfrm>
          <a:off x="0" y="3470133"/>
          <a:ext cx="7512496" cy="403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7A88A5-9014-41A5-B05F-0AA9C1C82407}">
      <dsp:nvSpPr>
        <dsp:cNvPr id="0" name=""/>
        <dsp:cNvSpPr/>
      </dsp:nvSpPr>
      <dsp:spPr>
        <a:xfrm>
          <a:off x="375257" y="2918138"/>
          <a:ext cx="7135823" cy="78815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l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8768" tIns="0" rIns="1987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Закрыл знаменитую школу в Афинах – крупный центр языческой культуры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5257" y="2918138"/>
        <a:ext cx="7135823" cy="788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6818D87-4358-4249-9552-914A3C52DEB1}" type="datetimeFigureOut">
              <a:rPr lang="ru-RU" smtClean="0"/>
              <a:pPr/>
              <a:t>23.09.2018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83B2388-C39B-4BED-9A74-4732F6A48C0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5104606" cy="5208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16632"/>
            <a:ext cx="7406640" cy="147218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r"/>
            <a:r>
              <a:rPr lang="ru-RU" b="1" dirty="0" smtClean="0"/>
              <a:t>Византийская империя при Юстиниане </a:t>
            </a:r>
            <a:r>
              <a:rPr lang="en-US" b="1" dirty="0" smtClean="0"/>
              <a:t>I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04582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Византийская империя\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3189907" cy="4320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3583" y="4941168"/>
            <a:ext cx="1761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527 – 565 гг.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1921" y="836712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«Единое государство, единый закон, единая религия»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393662428"/>
              </p:ext>
            </p:extLst>
          </p:nvPr>
        </p:nvGraphicFramePr>
        <p:xfrm>
          <a:off x="3021396" y="21328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9832650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er\Desktop\Византийская империя\1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49424" y="6829"/>
            <a:ext cx="5472608" cy="3457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8144" y="548679"/>
            <a:ext cx="30453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Юстиниан   и христианская церковь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516978037"/>
              </p:ext>
            </p:extLst>
          </p:nvPr>
        </p:nvGraphicFramePr>
        <p:xfrm>
          <a:off x="1524000" y="2636912"/>
          <a:ext cx="751249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50012357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1" y="1844824"/>
            <a:ext cx="8354518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1" y="332656"/>
            <a:ext cx="8354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Юстиниан сделал попытку восстановить Римскую империю в прежних границах. Император отправил на 500 кораблях войско и занял столицу вандалов Карфаген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3" r="2976"/>
          <a:stretch/>
        </p:blipFill>
        <p:spPr bwMode="auto">
          <a:xfrm>
            <a:off x="186431" y="1545069"/>
            <a:ext cx="3861786" cy="1848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019139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Византийская империя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6096000" cy="4600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4789215"/>
            <a:ext cx="81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Восточная Римская империя стала самостоятельным государством в 395 году. Её столица Константинополь когда-то называлась Византий.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древнему названию столицы это государство стало называться Византийской империей.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43079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Византийская империя\Римская империя в конце 4 века (Рисунки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341037" y="332656"/>
            <a:ext cx="7232915" cy="5343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2276872"/>
            <a:ext cx="4464496" cy="4154984"/>
          </a:xfrm>
          <a:prstGeom prst="rect">
            <a:avLst/>
          </a:prstGeom>
          <a:solidFill>
            <a:srgbClr val="F7F7F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Византийскую империю входили Балканский полуостров с прилегающими островами, часть Закавказья, Малая Азия, Сирия, Палестина, Египет. Таим образом, это было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евразийское государство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очень разнообразным по происхождению, облику и обычаям населением.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384500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71296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Подумайте!</a:t>
            </a:r>
          </a:p>
          <a:p>
            <a:pPr algn="ctr"/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Восточная Римская империя устояла под натиском варваров?</a:t>
            </a:r>
            <a:endParaRPr lang="ru-RU" sz="2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012198129"/>
              </p:ext>
            </p:extLst>
          </p:nvPr>
        </p:nvGraphicFramePr>
        <p:xfrm>
          <a:off x="971600" y="1412776"/>
          <a:ext cx="7920879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8157638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2F1B590-8EDF-42E2-A500-246510091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graphicEl>
                                              <a:dgm id="{32F1B590-8EDF-42E2-A500-2465100916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graphicEl>
                                              <a:dgm id="{32F1B590-8EDF-42E2-A500-246510091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graphicEl>
                                              <a:dgm id="{32F1B590-8EDF-42E2-A500-246510091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C6B77F-A646-4992-9675-07618EB68B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graphicEl>
                                              <a:dgm id="{8BC6B77F-A646-4992-9675-07618EB68B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graphicEl>
                                              <a:dgm id="{8BC6B77F-A646-4992-9675-07618EB68B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graphicEl>
                                              <a:dgm id="{8BC6B77F-A646-4992-9675-07618EB68B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7B2F937-FC6F-4D09-BCD0-D24B25265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graphicEl>
                                              <a:dgm id="{47B2F937-FC6F-4D09-BCD0-D24B25265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graphicEl>
                                              <a:dgm id="{47B2F937-FC6F-4D09-BCD0-D24B25265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graphicEl>
                                              <a:dgm id="{47B2F937-FC6F-4D09-BCD0-D24B25265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0C3C3C-6D5B-4B47-8301-C027162026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graphicEl>
                                              <a:dgm id="{5B0C3C3C-6D5B-4B47-8301-C027162026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graphicEl>
                                              <a:dgm id="{5B0C3C3C-6D5B-4B47-8301-C027162026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graphicEl>
                                              <a:dgm id="{5B0C3C3C-6D5B-4B47-8301-C027162026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C0D500D-9C4D-4DBE-9EE8-CF16AFE8A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graphicEl>
                                              <a:dgm id="{7C0D500D-9C4D-4DBE-9EE8-CF16AFE8A9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graphicEl>
                                              <a:dgm id="{7C0D500D-9C4D-4DBE-9EE8-CF16AFE8A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graphicEl>
                                              <a:dgm id="{7C0D500D-9C4D-4DBE-9EE8-CF16AFE8A9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0170FD-A399-4595-8338-5478A46FE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graphicEl>
                                              <a:dgm id="{EE0170FD-A399-4595-8338-5478A46FE7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graphicEl>
                                              <a:dgm id="{EE0170FD-A399-4595-8338-5478A46FE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graphicEl>
                                              <a:dgm id="{EE0170FD-A399-4595-8338-5478A46FE7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5F298D0-204C-4408-9916-D8FF08F8CF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graphicEl>
                                              <a:dgm id="{45F298D0-204C-4408-9916-D8FF08F8CF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graphicEl>
                                              <a:dgm id="{45F298D0-204C-4408-9916-D8FF08F8CF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graphicEl>
                                              <a:dgm id="{45F298D0-204C-4408-9916-D8FF08F8CF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64F1B8D-E19F-4A01-B852-33B402772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graphicEl>
                                              <a:dgm id="{F64F1B8D-E19F-4A01-B852-33B4027724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graphicEl>
                                              <a:dgm id="{F64F1B8D-E19F-4A01-B852-33B402772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graphicEl>
                                              <a:dgm id="{F64F1B8D-E19F-4A01-B852-33B402772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098CAF6-FA46-4838-9041-C270B82C2C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graphicEl>
                                              <a:dgm id="{9098CAF6-FA46-4838-9041-C270B82C2C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graphicEl>
                                              <a:dgm id="{9098CAF6-FA46-4838-9041-C270B82C2C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graphicEl>
                                              <a:dgm id="{9098CAF6-FA46-4838-9041-C270B82C2C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D386B1-39C6-441B-A376-3D89744DD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graphicEl>
                                              <a:dgm id="{25D386B1-39C6-441B-A376-3D89744DD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graphicEl>
                                              <a:dgm id="{25D386B1-39C6-441B-A376-3D89744DD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graphicEl>
                                              <a:dgm id="{25D386B1-39C6-441B-A376-3D89744DD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EEA3EC4-0510-4D28-8DD8-E7392C9FD8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graphicEl>
                                              <a:dgm id="{7EEA3EC4-0510-4D28-8DD8-E7392C9FD8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graphicEl>
                                              <a:dgm id="{7EEA3EC4-0510-4D28-8DD8-E7392C9FD8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graphicEl>
                                              <a:dgm id="{7EEA3EC4-0510-4D28-8DD8-E7392C9FD8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3CD60D0-39F7-4D7E-8ECD-3541F079E8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graphicEl>
                                              <a:dgm id="{03CD60D0-39F7-4D7E-8ECD-3541F079E8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graphicEl>
                                              <a:dgm id="{03CD60D0-39F7-4D7E-8ECD-3541F079E8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graphicEl>
                                              <a:dgm id="{03CD60D0-39F7-4D7E-8ECD-3541F079E8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Византийская империя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025" y="1532985"/>
            <a:ext cx="7290091" cy="4925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Блок-схема: узел 1"/>
          <p:cNvSpPr/>
          <p:nvPr/>
        </p:nvSpPr>
        <p:spPr>
          <a:xfrm>
            <a:off x="5868144" y="3062266"/>
            <a:ext cx="504056" cy="360040"/>
          </a:xfrm>
          <a:prstGeom prst="flowChartConnector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1560" y="332656"/>
            <a:ext cx="8243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Константинополь находился на пересечении двух важных торговых путей: сухопутного – из Европы в Азию и морского – из Средиземного моря в Черное.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94799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32656"/>
            <a:ext cx="4320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Византийские купцы везли в Западную Европу дорогие восточные товары: крашеную пурпуром шерсть, вино, пряности, ароматные и косметические вещества, ювелирные украшения восточных мастеров, мечи из дамасской стали…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82" name="Picture 10" descr="C:\Users\User\Desktop\Византийская империя\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7525" y="404664"/>
            <a:ext cx="4495800" cy="2933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User\Desktop\Византийская империя\1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8810" l="145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600" y="3814046"/>
            <a:ext cx="2694275" cy="263929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User\Desktop\Византийская империя\13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359" y="4221088"/>
            <a:ext cx="2976331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User\Desktop\Византийская империя\12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2381" b="98214" l="69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5690" y="3266356"/>
            <a:ext cx="3203287" cy="250303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456816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Византийская империя\1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3" y="63765"/>
            <a:ext cx="6170739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4287390580"/>
              </p:ext>
            </p:extLst>
          </p:nvPr>
        </p:nvGraphicFramePr>
        <p:xfrm>
          <a:off x="3896300" y="2564904"/>
          <a:ext cx="5256584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5772" y="4509120"/>
            <a:ext cx="38473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Василeвс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(что по-гречески означает «император») — официальный титул правителей Византии.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105752633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8798"/>
            <a:ext cx="2613549" cy="33872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402116" y="1016732"/>
            <a:ext cx="4536505" cy="64807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Василевс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имеет право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708920"/>
            <a:ext cx="2304256" cy="93610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Издавать законы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2708920"/>
            <a:ext cx="2304256" cy="93610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Судить за их нарушение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16216" y="2636912"/>
            <a:ext cx="2304256" cy="93610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Объявлять войну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3703" y="4149080"/>
            <a:ext cx="2304256" cy="93610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Заключать мир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8456" y="4149080"/>
            <a:ext cx="3087960" cy="93610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Распоряжаться жизнью подданных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1575" y="5386293"/>
            <a:ext cx="2304256" cy="93610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Командовать войском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66738" y="5368537"/>
            <a:ext cx="3312368" cy="93610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Назначать и смещать любых чиновников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85889" y="5373216"/>
            <a:ext cx="2304256" cy="93610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Вмешиваться в дела Церкви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793185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817879532"/>
              </p:ext>
            </p:extLst>
          </p:nvPr>
        </p:nvGraphicFramePr>
        <p:xfrm>
          <a:off x="1547664" y="116632"/>
          <a:ext cx="679241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07739" y="5661248"/>
            <a:ext cx="79038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вы думаете, почему?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451468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211</TotalTime>
  <Words>357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Византийская империя при Юстиниане 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Юрий</cp:lastModifiedBy>
  <cp:revision>26</cp:revision>
  <dcterms:created xsi:type="dcterms:W3CDTF">2013-09-15T14:49:41Z</dcterms:created>
  <dcterms:modified xsi:type="dcterms:W3CDTF">2018-09-23T14:05:08Z</dcterms:modified>
</cp:coreProperties>
</file>