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7" r:id="rId10"/>
    <p:sldId id="268" r:id="rId11"/>
    <p:sldId id="269" r:id="rId12"/>
    <p:sldId id="264" r:id="rId13"/>
    <p:sldId id="270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46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18.09.2018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628800"/>
            <a:ext cx="8229600" cy="4032448"/>
          </a:xfrm>
        </p:spPr>
        <p:txBody>
          <a:bodyPr>
            <a:normAutofit/>
          </a:bodyPr>
          <a:lstStyle/>
          <a:p>
            <a:r>
              <a:rPr lang="ru-RU" dirty="0" smtClean="0"/>
              <a:t>Тема урока: </a:t>
            </a:r>
            <a:br>
              <a:rPr lang="ru-RU" dirty="0" smtClean="0"/>
            </a:br>
            <a:r>
              <a:rPr lang="ru-RU" sz="5400" dirty="0" smtClean="0"/>
              <a:t>Возникновение и распад империи Карла Великого</a:t>
            </a:r>
            <a:endParaRPr lang="ru-RU" sz="5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46bd6ed59c5d50d1cc01f1643df1d3f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332656"/>
            <a:ext cx="8280920" cy="6525344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f9dab472cbe313744ee505038d59661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260648"/>
            <a:ext cx="8568952" cy="6597352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632f5405857aa23fa43ba555efd8da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260648"/>
            <a:ext cx="8424936" cy="6597352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78a1293e15f234c63e014b7a48e110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548680"/>
            <a:ext cx="8136904" cy="5976664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5cf8808410512d0ccdca61f4b1226c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332656"/>
            <a:ext cx="8136904" cy="6264696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1043607" y="0"/>
            <a:ext cx="72007" cy="18863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e38cfe0cee378dba038acb1effae3c4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260648"/>
            <a:ext cx="8496944" cy="6192688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 flipV="1">
            <a:off x="755576" y="-171400"/>
            <a:ext cx="158824" cy="1714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768d4dc92d041bc915dfba4e7e6f841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88640"/>
            <a:ext cx="8568952" cy="6408712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-252538" y="-603447"/>
            <a:ext cx="576065" cy="36003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0532c94928ac517f06a10de29ce74e5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260648"/>
            <a:ext cx="8496944" cy="6597352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602287505798f0d3930c25d6e23652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260648"/>
            <a:ext cx="8424936" cy="6336704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61e416cb29073c0017a5eda6977a03a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260648"/>
            <a:ext cx="8496944" cy="648072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ebdb38f6961f97e7ae3b6688e42689c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260648"/>
            <a:ext cx="8496944" cy="6597352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d9c93b7a8d2b5f60af9b6e247822fb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332656"/>
            <a:ext cx="8568952" cy="6408712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4c44af6d4ae2cfb62bb53e15659d5bd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332656"/>
            <a:ext cx="8424936" cy="6525344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42</TotalTime>
  <Words>3</Words>
  <Application>Microsoft Office PowerPoint</Application>
  <PresentationFormat>Экран (4:3)</PresentationFormat>
  <Paragraphs>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Метро</vt:lpstr>
      <vt:lpstr>Тема урока:  Возникновение и распад империи Карла Великого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урока:  Возникновение и распад империи Карла Великого</dc:title>
  <dc:creator>павел</dc:creator>
  <cp:lastModifiedBy>Юрий</cp:lastModifiedBy>
  <cp:revision>7</cp:revision>
  <dcterms:created xsi:type="dcterms:W3CDTF">2014-09-09T09:58:32Z</dcterms:created>
  <dcterms:modified xsi:type="dcterms:W3CDTF">2018-09-18T11:58:16Z</dcterms:modified>
</cp:coreProperties>
</file>