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96" r:id="rId5"/>
    <p:sldId id="294" r:id="rId6"/>
    <p:sldId id="295" r:id="rId7"/>
    <p:sldId id="263" r:id="rId8"/>
    <p:sldId id="293" r:id="rId9"/>
    <p:sldId id="275" r:id="rId10"/>
    <p:sldId id="279" r:id="rId11"/>
    <p:sldId id="281" r:id="rId12"/>
    <p:sldId id="276" r:id="rId13"/>
    <p:sldId id="277" r:id="rId14"/>
    <p:sldId id="278" r:id="rId15"/>
    <p:sldId id="280" r:id="rId16"/>
    <p:sldId id="274" r:id="rId17"/>
    <p:sldId id="267" r:id="rId18"/>
    <p:sldId id="257" r:id="rId19"/>
    <p:sldId id="258" r:id="rId20"/>
    <p:sldId id="259" r:id="rId21"/>
    <p:sldId id="260" r:id="rId22"/>
    <p:sldId id="261" r:id="rId23"/>
    <p:sldId id="282" r:id="rId24"/>
    <p:sldId id="283" r:id="rId25"/>
    <p:sldId id="284" r:id="rId26"/>
    <p:sldId id="285" r:id="rId27"/>
    <p:sldId id="286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8AEF2F-58ED-42EB-BEA4-0C5F09E690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25AFA-65C5-4701-8450-931B60F87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 bright="70000" contrast="-70000"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214290"/>
            <a:ext cx="821537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Гражданская война  в </a:t>
            </a: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России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Причины гражданской войны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gragd_voi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577152"/>
            <a:ext cx="8424936" cy="528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469691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Семён Михайлович Будённый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914" name="AutoShape 2" descr="data:image/jpeg;base64,/9j/4AAQSkZJRgABAQAAAQABAAD/2wCEAAkGBxQSEhQUExQVFBQXFxcXFBgVFxQVFxcXFBcXFhQVFRQYHCggGBwlHBUVITEhJSkrLi4uFx8zODMsNygtLisBCgoKDg0OGxAQGywkHyQsLC0sLCwsLCwsLCwsLCwsLCwsLCwsLCwsLCwsLCwsLCwsLCwsLCwsLCwsLCwsLCwsLP/AABEIAQgAvwMBIgACEQEDEQH/xAAcAAABBQEBAQAAAAAAAAAAAAACAQMEBQYABwj/xABAEAACAQIEAwcCAggFAgcAAAABAhEAAwQSITEFQVEGEyJhcYGRMqGxwQcUI0JSctHwFWKCkvFD4iQlM1Njc+H/xAAZAQADAQEBAAAAAAAAAAAAAAABAgMEAAX/xAArEQACAgICAAUCBgMAAAAAAAAAAQIRAyESMQQiQVFhE8EUI0JxkaGB0fD/2gAMAwEAAhEDEQA/AM7FCRRMaEsa6iohFIRRqPOhda6gMbdabIp1iaaY11ABYUM0poWFGgC0MU2b0b60MuxhR6daDaQVFskpToqAlm6TEmelLmurPlS8kHgy0QU4gqoTiRG4mrHC41G5wfPSmQrRKVKMW6JF86fFun4i2RilKEqQyUJFI4sKYwUpctPBa5lpaCRwDSUZFDNNQBKcVaGKWYrgkUxXBaXLRKtMOIDFIxoyKErFcAZuU3FPvTZFcAbNMXJ2+KkEU9YwxILwYGg6k9BSTlSDFWyuRTORVzu2m06+QrfcG7H3Age8wVjEKANByBPWrbsT2fTDW+8cDvWEkndZ5D860F+/WZtF0jG43s6TtB5dP71rP4vgVzPGX3r0UtPMVGuD3peQ3FHmt/s64BJA/rVRfwGXyIr1DFr7VmeKYQQTp60VkaDwT7M3wnHMrhWMqTGvL3rWImlYrG2YNTOB8WNtgjHwEj2nnWzHPRkyQpmnZaDu6nPbpkiqtEyPFA4p8rSZKTiGyEy0BWpbihFuhQSNEUYWiCQa5jrQCQxRAV1EorhjhQNR0OaiAbYU3cp1qaagcComtd2StC4VkaKJA6ch+ZrJLVp2f4q2GsXnUBmlVWfRtTUc3Q+Ps9StpNRsSCK8mXtljEYkXDryIBHsDtVnwft3dZ8uIIIbYgAZT6dKg8cqsqpqzbriOfLzpy9pzqAl0G3PxUHjnFhbsLcBkxEabjQ/gaRFGHjLs6VT4xMwIrN4rtNcY+GF/Gq88XukyWNUWKTEeWKJXErOViJmqi4KmPji/wBW/Wo1wVogmuyOVqW0b3gWM72ypOpGh9RzqU1us92KuaOOhB+a1LGtEdogRSlCUp8rSRRo4ilabcVJuLTZWhQSOFpBZ1p/LSzQrQSnNFNKKKkKDZoIpw0BoigNTdETQM1A4RDrWr7O8GR8OzMB9ZIn0A/rWSDwa9W4WgfDggaGYFQzPpFMaPMOJYa2hL3CF1ORILEgcyBsPWhY2rqZRbCuNioiY0MivQ8RwKz3bFgktuWUNqNorNDgpe4q21HhPhgQqyd4qN0i3qT+zyE4TxEkqSs67ch7TWV4ype8tnMcgJPWJ1aB7V6fcwItYdhuSZO28ia8yx+YYgMu6mRy29PKli6YatDmLuYayAn6sW2GZhBn3qqviw2yNb6STWoxfC+8lyMwOpzS0GI671V4vADQEyBoAB8CqcxVHZmruHg6a0BGlaHE8GKrO1Ut+3E1WM7Jyx1tGg7HW4VmPMwPYf8A7WnWvObeJZVABPUanQ9QK9CwVwsisdyoJ9xNXxy9CMo0OFaBlp+KS4KqIRDQGnSKAiuCNRQXKfika3Qa0FFMBrRNXCkapDgZqbalNAxrgAkUBoiaFqDOAAr0vsLig+Gy80Yj2gRXmk1qOxWNyMy7SJ+KhlVopj7N5fwykUFhEswBq7Uxdx0CZqjbH3mdmtJ3hUaAkKJPKTz3rOaKNDxokWJ6/NeUYy4RfmJ2mtVxTtdeNsZrDWypIYaOvqCPQ1icTxJ2uFgn1baU6jbFUqR6bwZVdFKkEET5HqCPmh4hZKHwovrArN9iccyAq8gFpSeUxp71osfjJGsegpfgb5KTiywsnUmsLjD4jWn4viSxNZVmkk1TEgT6HOH4fvHVOrAe3M16PbTTSsr2Rwcs1w8tB6nf7fjWvtitmNasyZO6Ey0Fyn6bdaqTI5FNhKk5dKQCBRCRmSkAp9loVTSuOM5NcxpCaE1AocaZeiJptjXABNCTStQUDhd61/AezxYq6vlPsQRvWOBgivQuyvEQbe4GUbaj7e9Tmhosn3cGAIZix2hdfKorwvhUhRu3kPXmd6lcUxuVS0QI5aSfNuQrzvjPHHukpa2/eInXqAelZ+KvRW2zQ8YxyjucsEEktH8Ox9dDNVWKRHJB0IOh9RKn7RVZYs3zDZ0ECAJXQdI9h8UF67dtkSVaNiI0rqH4MukLfQSD0bYjoZG4P2p6Sf3xPOQZ/CqPDY07MT5EfcR8/NBdxmU/hvt5NNDhYOTRN4umUGJJPQf1rOlI0/DWpl7FFgRG8c+fWp3Znhy37pD/AEgSY09BpVoxa0K5WrZo+zmHyWE01PiP+rb7RVstEtsAAAQBpXZa2JUqMr2xKFhThFJFMcARQEU7QsKJwwRQg0+BSFa4JkDQmkzVzNUBwCabJo2ppq4AhNCaQ0hNcARmqTw/Hm02Yf371FYU2ATtStJ9gTo2eIZsVZ0aFO/XzB8qirwMKoyCTTXYzGFrncASWBK+qrJn2H2qYeMC3dZLilWBiKyzi4ujXjkpK0db7KORLMF9pqHi+zzLsQR8farXF9qFy6N6Cqm72hBHOgUTkV2M4SVWQdelVLXCNDr9/wAasMfxYkaGqZrhNUgm0Tm0Gbx2mt32Iw0WS53Y6eg0/GawNu0WMKJJ2itv2N40r2xaJAdBAH8S9R+daMcVZCctUadq6uzUlXJCRQmirjXHAxSFaICiiicMgUDU64oIrjjDmkoiKXJUClDZNNsKl3sMUALKyyJWQRI6idxTdi0zfSp6bSZOwA5mpvJFeoyxykRiKHIRWlTgjWVz3hBiSukjoXadNth87iixV+UhmgEGFUhmaNtDMVCfiK6HWFXsyjnpT+Otm2gQfUYN09JGZLfxDH26VNw2EXOCZyzmbplQSx+0e9TOHYX9Zwt9z9TO7qBuXzIFX7kUFm8yb6tBy40o8Y9nfoyj/ELc/wAFz7iPzredoezym616Acy5Zjb1/rXm/Y+4bOPtyIILKR0jcfaveAAw6gj8a15YqRmxScT584ngSrkRufz6Co2I4aw51632n7F96e9saNMlDsf5TyPlWF4taKSrAgjcEQRG9ZJOUNGxSU0ZBrUV2Ewj3HCopZjyH4+VbDgHYXEYo5mHc2v433I/yJufUwK9I4X2XsYW2VtpqdGdtWb1NaI20RnSejDdn+zosKS8NcYQTyAPJf615uCUaQSCDoRoQRXuOJtQSOleIrZL3Mq7s0D3POnVJEZW2a3g/a8wBdUtHMRPrFXljtLh20z5f5gR+NYTF4MWWQAySDM+Uaj5+1Ntag7Usc3t0W+lr5PUbOJRhKsCPIg0+CK824ZggSDmiSQTJ08oEH71dhb6f+mzOI1AliP9LTPLY0fxCXaB9HdWa8UsVjLPay4hAuWww6rK/Y1bYbtTYbclP5h+YkVaOSL9RJY5R7Rdmm7gobGJS4JRgwPQg041UEMhhML3iB1Mgkgeo0M/Fa7sfgbLq7XLC+CAXZiVJ5+E6CNJ9aof0d3gwu2zrBzD0cR+K/erjiWLw1lSty6CP4JmPRBpO4k14uTLKOWUXv4NkIqUE0XPGuJgWS9hrVw5goPhbKWMculZa5gHckuczxJYkadI1gQdQPKqjFdq7ayLFkE6eJ45bQKo8fxy/cnNcgH91PCPgb0yw5sm6oLyQhq/4L3FYezbJ7y+w6AkMxka/SdKr14zYtghbRuGd28OnLQGs/8Aj511aY+EX6nf9EZeKb6RpjxEthrtxlCyVsoF6E57m/koHvWpwqItpXtAN4RkC6ZtCV9DIXU9ZrJ4bDq74bDsYUgu0cywJX7ACtDxj9lbZEJUIjR/lAldPOBE1hzJeWK9X/XX2LJtttmL4fiCuItuT/1Fk/zGCfvX0Fwa9mtKegj4r5vnevbezvaBEwKXW1LAZVG7NlBI/qa9eaMEGabinErWHttdvOERdyfsANyTyArxntF+kJr2JS7Ztqtu2fCLihjc/wDs6DyB0605+kS/fxCLeughFeFUTkXMPudN6wNLQ1nv3Zbt5hsZCE9ze0HduQAx/wDjbZvTfyrS3TXhP6N8JmxDOQCLacxPicwv2DV62mIdBBBjz/I/lQY0RjFLBY+pNeLcIsnvDdjwKWE9CwIHxmBr2PjuIC4e9cHJGPoY2ryfs85/aJAKkBif3lI0BHUGYPt7zyWsbaGjXNJhcfw7OQU1yGD10AmOuoNRv1oIAWQODz1B16H2q0xquEuhEJklRGwUnkOelU1y3msDfMsqw8wZH2A+az43cUn1dGpupOu2iUmMw7f+5aPs6n1GlWNlyRFq/bPqxQ/BP4Vk1pQKvLwyfT+5GPi2u0aa7wq5PjHWNDB6xG9T+D4M2nXMEKEjNnUEqOoJ2PlWXwvErtv6HYDpJj4qzsdo2iHRX84yn7aVDJgy1qmisfEQl2zeqbd4G2pUwJUHLqeoA+nTpqJrKY/jl2zcNtASFMHvCW+DOYfNJb4pYuRModIJ3EdGH5U9fwHenOG7w8yCCdNPX5qOOUsT81odxUl7mTGJdG8DMuYZWgxI3j7UDnmfvTd4+IUVw16ySuzzeTqr0HbOlBcrkakY60wnqJUjA4c3HRBuxj+/tTNXPZWxmvTvlUn41/HLUs8+GNstgjymiz4Nhu8xdy7pkRioBEyQIAURyiase0hmxcbbQDTzcTpy3I/5qsw64yzbFtbYAz53ZWTM8mShMyAab4vj78MGs93ZKlQuhAJIOYtzPh0rzuDnli01Sr1Xp/s0ckoO07ZmUrefoxcXG7ptcklZ6Nrp7g1g+dX/AGJ4l+r420x+ljkb0bQH5ivVl0YovZ652ywyPhTYhS10i3ZDEKO8OqsTyywW66c5ivIn7JQLaF0Fxr5ts0yigMq5s3SGDe9bXt9L42zbVkI7trjLdIyoE/etyR4iAYHUesQy+EGHKXmYXSGNoCF+rwwogAkEFtQDDDSay5JNNJGmKT7J3YDhVvDzbLqz5ySZjMB9BUHWI19Zr0Q2gdxXjfAO7s4rDObwuMzuhtEN+zkTbcTodZE+em1ezWnlQaeLtWxXrSPP/wBKjraw4VdDdYCP8q+I/l815fwhovJrG8zIBEEkaela39LHE+9xYtg+G0sH+ZoJ+0VjMAx71YEknL/uBWfvVJr8t/syafnRqEuKs5ixJ2VdojfTzqnwR7zvl5k5lHpM/gtWmCKtrmQ/5QyyQOREzpUZMRZN+2bRMmQwII0jNz8xFeZDXJU+v4o9CbVp2UljCAz5GN4/I07ctWlZQwcAzMMpJ08MeERqR10qTZw8X+5mGdwgnaZygk/FRca6ZspzEo0aQswYaDJ6dK2RnKT0TnHFGPz/AN9iSOHp0P8Av/7KTD4e02dRnDhv3ogLA6bnNm6aAdafsYibVy4JGQoIiZzkga7cjvUFMcAWbu/EYk5iOs6ajp8Uq+rspJ+FTi116j+KwYRSd+Q96iWrhBkEj0NTuL3CrtaI2CkzoQWVWjbkT9qr41q2FNx8+zN4mWNZPytIjOdvWnLlN3adOtWRmYiVwoorRW+ylxsKt9A5fLnZSpylCSF7tv3mgSR0YVzdHJWZwzXI7LsR8UkwfxpXFc0mtnRk4u0P2+JXV2uMPRnH4NTmK4vduKFd2ZQZgkkT119agGupVihd0M8s2qbHJmlfam6IHSqEiTxnjLYi+t15kLbX/YBMerZj705gu0LILwa2tzvU7uX1KLrAQ8hMHziqq8tNVFxVlVJ0SsPiyro/NGBB/lMj8K+g8LxdUw7Ox8KqX9gM1fOdb7i/GP8Ay7DoD4riKG/ltgBvuAPmuS2HkZXiWMa7ce431OxY+52oeGMouoXnKDrBIPyNRUdzSCnkrTROLp2aC5dwQ2tk+5P43D+FcvFLC/TZA6HKoPyVPzNZ8mums/4ZPtt/5L/XrqKNh2Ya3fxS3GtNmtsLshhlAUjV82kAweVRe1WBw9q47ZrmdnJyhFyZWOYESZ+kj5qlw/EGRGRdM+XMeZCyQs9JM+wqRjMVexCDN+07uADpnCxtl3YDrBiNa76TjLT0F5FNbWzVYHA4c4G6iF27x7bZmyDMVmEQDmBmOv8ASqHhRwi3il61duwYEXQokbjKEk/NVv8AitzLbRTlW2IUDqd2M8zA+B0ppsUxc3NAxM6DnEEx96EcWTds55IUtGy7e4VG/wDEqmlzTN0ZTlZTGmh18w2m1Y2nFxr5WXOxVvqBMgnrB0nzptarixuCpsnkmpO0RGpyydqZJpzC1RPYr6NZ2O4BZxJZr1yAh1truRyJbp6fIq7e/cYqRiYB8KLbbLbtgA5LbaiDAO4NYOziWtsGQkMOnnuDV9heMW7YDQyuOaMoUyCDAI8JIJ67nQVLKmPjY32gxrtbRyQc4KkgRqrEHXnMTPnWbVuXxVjxfiffHaFAAAGsRzJ5kmST58tqqgafH0LMJq4Gl3/OgIqggdcKAUtcA65Uen2plhSyGR1TFuEqoJ0AgeQkn8zUNFk1Ic8q6Puc/YSaUGhFLNEAppKUCuiuCOWVkgHT5/KtvhcBhLqhT+xf91wRlY8gHHhMdNDVZwG6MMB39oPbc/UIYH05NHSRVnxjC4EBXtNdZbgaLdrxMrrlIlW1AgtM+1Zpy5PRtxQ4K2MHhKtnV/2hViC4305kA5gPM6edVOP4FlBa22Zd/byI0NXGCAWLZgsDA8QBVthqD4dec86kX2BS4dyFadcraA/URo237wnzFVi3+5nkovfRhhRU2ppc1UIkcmjwp1po0tpoYGkXY7Jdzam7ZBIzHSRO2gnXfSjvGkwd9rbq6GGBBU6b+9OxYnpXCuzFm2t0W1fEK9orcZsgCTDAg7TodiaouK27X6sbQW1bZfFm1DuRtAUEa6/erPB9r2t2Wt3CM7cyC2cKuoY6kE5tx9qyXEL63Iy7wzHTclpIHUBYAnoax1dOzR8FKGoxSXmkyKFWrXFmdoM0M1xNCTRALNAwpZrooBCsiBNcaJjyoCaPQBa4UE0QoBDWrbg9tZz3LbNb2kCQDzJ/KoOBsFmACl4+oL9RHQDetrwnh2FvD9jfOHvQPCdATzEE6jyB9qlknWkaMGO3yl0O3OF2hZe/g8SsKs3LL6jKNwVO4j+IH1qjwTWbrrcCMkC4PC0L3oy5CkywAzyRPSDR3L1h75tZQjLOa4s5IVSXD2m3MjLoQNaaxHDC9l7qWu7FvKWiMsOBBUlhoZBiCRzNQft0aXK1pkrjfC/2feykowtmP+pIBzhRoDrBAMSDFVX6xcZ0VnhDEwUGm2rHaYAk+/Oj4deDKUvMtvKrFHdXYkmIT6gI0MdJOhmo1mWMwQCIE6QOvvTK4om3z0yJesFTqIHLUEfI0NAKt8umSAVjnuN/vVKDrVseTmjNkx8GRzSUppDRFJQMgUhWksHSjeqoQA3TtP8AfSpGFGdraCVzMASAWIBMEhRvAkxUMtVrwV1Rbr5iLgULbj/PmDn2AA/1VHJSVlYW3QLcHcZiSoCkqTqdR1A1FQcZaVWIU5lnwkiCR5jkfKtP2u4WLVxltXjdACd4zFdbkeLYzpGvTnWVcdaTHJvtlMsYpeVAE0lIa5atZAICjUUgFG9OKxukajigoMIlO20J/v70iLVtw3CMsORAnQ8ientUsk1BF8GF5ZV6Erh1hrMMRBOqzPyDvPmKc4lxpLmRe7DXZYOfpP1eDxjfTeQdqePHVkq65pOiqJMmAJnRvU+Lzpt+Dszm2qFLoJXwTlYgBiGcnRgDqJjUbVig3bc0ehlaSUYUmiXd4Sju1pQO8/aeJcuRypGqncGTEHfQg65RTYDG3AwsXC7WmaCk/vEMqlZ6M09JiacwmOey/d3s5C5lIDeNC2ua20/xBSdYIqbewMObORVuOVYeIMLaki4XZ1kaghY1id5qkU13szSldITE3QWt2jbgWc8zB8bDQMRpPhnSje3pMyedR7thjimZhkVCAQhnMQBIBJ5/xaxRXrxRZbUeVSyLeh8bpOysx14ISBOYjTpB/wCKrlo8Vf7xp25D0oErdijxiY8suUhoikiiakoijuGorppuzvTl5addCvsYpy1cj3puKlWcOA+W4SADDZCrGOeUzlPlrBpJNVseKbei1xXES9u2pcNlEQBl5AeKPqOg18/WqjGXZPTy/E0l62A3hJI84n7b0yTSRguxptrTBNJSmuUVQmO2+tdRHoKEU4gpFcBRRT+GsyR/cedLKSirKY8bm6Q9gcET4iCF68vQHrV3d4z3eUFAwgiAILfwg+Q6RGu1EnFEtqq5FUD6zJk6jYiCeehmkxNhHUX1EAT3QMqxZSCbhggBRG+nORtXmzk5y/MWj1fLix8Y9jeLwaWwLgMX3uZ4Xe2sNlQEDU6iRljQCis8QDsilisuZfSVZiolsoBI0HhYHyFJhOIBLguK57xgygwmhbT6s0DT8TUfFL3zm8YCsUDQCACoAaSTvAJnnNOlq5dmZNp1rYHEQpDEE3HYgI2xb+IhImNDrA38qm3bhGVbd1kthFDNlVnZlmFBb6QBGxMTz2ELB8PtlXYsGtt4UBB72R0OyjYzruBFSsUZCgaZAAB5LMfaB7UZTrSBGN7Z2IvMWkwdBtOgAAEz5CjvsotsW+kKd/TQVDTMTrsAZJPLfWqbF4tnMFiVB8I5ActKWGLmzsk1BEcCjFBRrXoGIbJpKQ11KMEDrT7GajU/bOlNFgY2RU7h+Ga6yqozMJjfQDWTGulQ2qVgMVkYGAd5B2MiCDSTWhoPY3fQhjoJBgx1qNdGv9KsMQ0yYUA7BYj2AqFeoRGl0NGjt0IFGTVESFmurgKds25NFySVhjFydIPD25if78601mxaVFGhkwTrqTJ0ZdV06j2pm1w9QkllDcyZy+isJB9N6QcGZnyklUAJZxyGwIOx1PXka83JkWR90erjxrFAkPwNWLNIuaEW7ckkmDmbOhAAUxuRzkaa9hr/AHD2XcSFaBDi5bIWAFEFhoQvPkNKYwFq2pttnDojIWQkAkBgYZI6nWJpeI4hr1y8xKgkq3IDwA5SCNDoRtvJorrb6Iu+VtdjOKQ3ma5GYhdpMlp0Mx4jqdN9KD/BATcTvQCranxZcoAJMAQx5RO/lJqJxNmDkB8wldFkKTlE6TI50/hbbhDmIHkNRB9NJqjbS5WRW/KTkwQtouXOQZhmEBteX/Jpm/ezGdgN+UR+FOm+TpmG0Dflty0qh4vdOcidOYG0/wDEVKEXOWyk5KMdDWIxjNIk5eQ8uVR6QUQrfFJdGJtvs4UqGhpVogG6UaV1dS2OlZxolNdXUQHTXE11dXHB94RQ6V1dXHCRXV1dXHD+GsFzABJ6DUn0FaHD8G8Omrc8pBjyKmCPv6V1dWDxWWSevQ9Hw8FGPIaxGEuIrHlsdcoJ6ENB+RSjiDpbGQrn1LkMGbNOjRtt8T5TXV1djfONsORuTof4hg0ZkWy7NJUOzMxXMyy11m5Ea8uWxqsxNvvM9wyAiqqjrkCqAT5DLXV1WT89GT9DGrLGSSuWQIHOOZGn9zU9W8Ij8viurqST5bGjpEPid4qVy6TP2jXX1+1VDTMnWurqviXlI5G2zooia6uqxISlWurqA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data:image/jpeg;base64,/9j/4AAQSkZJRgABAQAAAQABAAD/2wCEAAkGBxQSEhQUExQVFBQXFxcXFBgVFxQVFxcXFBcXFhQVFRQYHCggGBwlHBUVITEhJSkrLi4uFx8zODMsNygtLisBCgoKDg0OGxAQGywkHyQsLC0sLCwsLCwsLCwsLCwsLCwsLCwsLCwsLCwsLCwsLCwsLCwsLCwsLCwsLCwsLCwsLP/AABEIAQgAvwMBIgACEQEDEQH/xAAcAAABBQEBAQAAAAAAAAAAAAACAQMEBQYABwj/xABAEAACAQIEAwcCAggFAgcAAAABAhEAAwQSITEFQVEGEyJhcYGRMqGxwQcUI0JSctHwFWKCkvFD4iQlM1Njc+H/xAAZAQADAQEBAAAAAAAAAAAAAAABAgMEAAX/xAArEQACAgICAAUCBgMAAAAAAAAAAQIRAyESMQQiQVFhE8EUI0JxkaGB0fD/2gAMAwEAAhEDEQA/AM7FCRRMaEsa6iohFIRRqPOhda6gMbdabIp1iaaY11ABYUM0poWFGgC0MU2b0b60MuxhR6daDaQVFskpToqAlm6TEmelLmurPlS8kHgy0QU4gqoTiRG4mrHC41G5wfPSmQrRKVKMW6JF86fFun4i2RilKEqQyUJFI4sKYwUpctPBa5lpaCRwDSUZFDNNQBKcVaGKWYrgkUxXBaXLRKtMOIDFIxoyKErFcAZuU3FPvTZFcAbNMXJ2+KkEU9YwxILwYGg6k9BSTlSDFWyuRTORVzu2m06+QrfcG7H3Age8wVjEKANByBPWrbsT2fTDW+8cDvWEkndZ5D860F+/WZtF0jG43s6TtB5dP71rP4vgVzPGX3r0UtPMVGuD3peQ3FHmt/s64BJA/rVRfwGXyIr1DFr7VmeKYQQTp60VkaDwT7M3wnHMrhWMqTGvL3rWImlYrG2YNTOB8WNtgjHwEj2nnWzHPRkyQpmnZaDu6nPbpkiqtEyPFA4p8rSZKTiGyEy0BWpbihFuhQSNEUYWiCQa5jrQCQxRAV1EorhjhQNR0OaiAbYU3cp1qaagcComtd2StC4VkaKJA6ch+ZrJLVp2f4q2GsXnUBmlVWfRtTUc3Q+Ps9StpNRsSCK8mXtljEYkXDryIBHsDtVnwft3dZ8uIIIbYgAZT6dKg8cqsqpqzbriOfLzpy9pzqAl0G3PxUHjnFhbsLcBkxEabjQ/gaRFGHjLs6VT4xMwIrN4rtNcY+GF/Gq88XukyWNUWKTEeWKJXErOViJmqi4KmPji/wBW/Wo1wVogmuyOVqW0b3gWM72ypOpGh9RzqU1us92KuaOOhB+a1LGtEdogRSlCUp8rSRRo4ilabcVJuLTZWhQSOFpBZ1p/LSzQrQSnNFNKKKkKDZoIpw0BoigNTdETQM1A4RDrWr7O8GR8OzMB9ZIn0A/rWSDwa9W4WgfDggaGYFQzPpFMaPMOJYa2hL3CF1ORILEgcyBsPWhY2rqZRbCuNioiY0MivQ8RwKz3bFgktuWUNqNorNDgpe4q21HhPhgQqyd4qN0i3qT+zyE4TxEkqSs67ch7TWV4ype8tnMcgJPWJ1aB7V6fcwItYdhuSZO28ia8yx+YYgMu6mRy29PKli6YatDmLuYayAn6sW2GZhBn3qqviw2yNb6STWoxfC+8lyMwOpzS0GI671V4vADQEyBoAB8CqcxVHZmruHg6a0BGlaHE8GKrO1Ut+3E1WM7Jyx1tGg7HW4VmPMwPYf8A7WnWvObeJZVABPUanQ9QK9CwVwsisdyoJ9xNXxy9CMo0OFaBlp+KS4KqIRDQGnSKAiuCNRQXKfika3Qa0FFMBrRNXCkapDgZqbalNAxrgAkUBoiaFqDOAAr0vsLig+Gy80Yj2gRXmk1qOxWNyMy7SJ+KhlVopj7N5fwykUFhEswBq7Uxdx0CZqjbH3mdmtJ3hUaAkKJPKTz3rOaKNDxokWJ6/NeUYy4RfmJ2mtVxTtdeNsZrDWypIYaOvqCPQ1icTxJ2uFgn1baU6jbFUqR6bwZVdFKkEET5HqCPmh4hZKHwovrArN9iccyAq8gFpSeUxp71osfjJGsegpfgb5KTiywsnUmsLjD4jWn4viSxNZVmkk1TEgT6HOH4fvHVOrAe3M16PbTTSsr2Rwcs1w8tB6nf7fjWvtitmNasyZO6Ey0Fyn6bdaqTI5FNhKk5dKQCBRCRmSkAp9loVTSuOM5NcxpCaE1AocaZeiJptjXABNCTStQUDhd61/AezxYq6vlPsQRvWOBgivQuyvEQbe4GUbaj7e9Tmhosn3cGAIZix2hdfKorwvhUhRu3kPXmd6lcUxuVS0QI5aSfNuQrzvjPHHukpa2/eInXqAelZ+KvRW2zQ8YxyjucsEEktH8Ox9dDNVWKRHJB0IOh9RKn7RVZYs3zDZ0ECAJXQdI9h8UF67dtkSVaNiI0rqH4MukLfQSD0bYjoZG4P2p6Sf3xPOQZ/CqPDY07MT5EfcR8/NBdxmU/hvt5NNDhYOTRN4umUGJJPQf1rOlI0/DWpl7FFgRG8c+fWp3Znhy37pD/AEgSY09BpVoxa0K5WrZo+zmHyWE01PiP+rb7RVstEtsAAAQBpXZa2JUqMr2xKFhThFJFMcARQEU7QsKJwwRQg0+BSFa4JkDQmkzVzNUBwCabJo2ppq4AhNCaQ0hNcARmqTw/Hm02Yf371FYU2ATtStJ9gTo2eIZsVZ0aFO/XzB8qirwMKoyCTTXYzGFrncASWBK+qrJn2H2qYeMC3dZLilWBiKyzi4ujXjkpK0db7KORLMF9pqHi+zzLsQR8farXF9qFy6N6Cqm72hBHOgUTkV2M4SVWQdelVLXCNDr9/wAasMfxYkaGqZrhNUgm0Tm0Gbx2mt32Iw0WS53Y6eg0/GawNu0WMKJJ2itv2N40r2xaJAdBAH8S9R+daMcVZCctUadq6uzUlXJCRQmirjXHAxSFaICiiicMgUDU64oIrjjDmkoiKXJUClDZNNsKl3sMUALKyyJWQRI6idxTdi0zfSp6bSZOwA5mpvJFeoyxykRiKHIRWlTgjWVz3hBiSukjoXadNth87iixV+UhmgEGFUhmaNtDMVCfiK6HWFXsyjnpT+Otm2gQfUYN09JGZLfxDH26VNw2EXOCZyzmbplQSx+0e9TOHYX9Zwt9z9TO7qBuXzIFX7kUFm8yb6tBy40o8Y9nfoyj/ELc/wAFz7iPzredoezym616Acy5Zjb1/rXm/Y+4bOPtyIILKR0jcfaveAAw6gj8a15YqRmxScT584ngSrkRufz6Co2I4aw51632n7F96e9saNMlDsf5TyPlWF4taKSrAgjcEQRG9ZJOUNGxSU0ZBrUV2Ewj3HCopZjyH4+VbDgHYXEYo5mHc2v433I/yJufUwK9I4X2XsYW2VtpqdGdtWb1NaI20RnSejDdn+zosKS8NcYQTyAPJf615uCUaQSCDoRoQRXuOJtQSOleIrZL3Mq7s0D3POnVJEZW2a3g/a8wBdUtHMRPrFXljtLh20z5f5gR+NYTF4MWWQAySDM+Uaj5+1Ntag7Usc3t0W+lr5PUbOJRhKsCPIg0+CK824ZggSDmiSQTJ08oEH71dhb6f+mzOI1AliP9LTPLY0fxCXaB9HdWa8UsVjLPay4hAuWww6rK/Y1bYbtTYbclP5h+YkVaOSL9RJY5R7Rdmm7gobGJS4JRgwPQg041UEMhhML3iB1Mgkgeo0M/Fa7sfgbLq7XLC+CAXZiVJ5+E6CNJ9aof0d3gwu2zrBzD0cR+K/erjiWLw1lSty6CP4JmPRBpO4k14uTLKOWUXv4NkIqUE0XPGuJgWS9hrVw5goPhbKWMculZa5gHckuczxJYkadI1gQdQPKqjFdq7ayLFkE6eJ45bQKo8fxy/cnNcgH91PCPgb0yw5sm6oLyQhq/4L3FYezbJ7y+w6AkMxka/SdKr14zYtghbRuGd28OnLQGs/8Aj511aY+EX6nf9EZeKb6RpjxEthrtxlCyVsoF6E57m/koHvWpwqItpXtAN4RkC6ZtCV9DIXU9ZrJ4bDq74bDsYUgu0cywJX7ACtDxj9lbZEJUIjR/lAldPOBE1hzJeWK9X/XX2LJtttmL4fiCuItuT/1Fk/zGCfvX0Fwa9mtKegj4r5vnevbezvaBEwKXW1LAZVG7NlBI/qa9eaMEGabinErWHttdvOERdyfsANyTyArxntF+kJr2JS7Ztqtu2fCLihjc/wDs6DyB0605+kS/fxCLeughFeFUTkXMPudN6wNLQ1nv3Zbt5hsZCE9ze0HduQAx/wDjbZvTfyrS3TXhP6N8JmxDOQCLacxPicwv2DV62mIdBBBjz/I/lQY0RjFLBY+pNeLcIsnvDdjwKWE9CwIHxmBr2PjuIC4e9cHJGPoY2ryfs85/aJAKkBif3lI0BHUGYPt7zyWsbaGjXNJhcfw7OQU1yGD10AmOuoNRv1oIAWQODz1B16H2q0xquEuhEJklRGwUnkOelU1y3msDfMsqw8wZH2A+az43cUn1dGpupOu2iUmMw7f+5aPs6n1GlWNlyRFq/bPqxQ/BP4Vk1pQKvLwyfT+5GPi2u0aa7wq5PjHWNDB6xG9T+D4M2nXMEKEjNnUEqOoJ2PlWXwvErtv6HYDpJj4qzsdo2iHRX84yn7aVDJgy1qmisfEQl2zeqbd4G2pUwJUHLqeoA+nTpqJrKY/jl2zcNtASFMHvCW+DOYfNJb4pYuRModIJ3EdGH5U9fwHenOG7w8yCCdNPX5qOOUsT81odxUl7mTGJdG8DMuYZWgxI3j7UDnmfvTd4+IUVw16ySuzzeTqr0HbOlBcrkakY60wnqJUjA4c3HRBuxj+/tTNXPZWxmvTvlUn41/HLUs8+GNstgjymiz4Nhu8xdy7pkRioBEyQIAURyiase0hmxcbbQDTzcTpy3I/5qsw64yzbFtbYAz53ZWTM8mShMyAab4vj78MGs93ZKlQuhAJIOYtzPh0rzuDnli01Sr1Xp/s0ckoO07ZmUrefoxcXG7ptcklZ6Nrp7g1g+dX/AGJ4l+r420x+ljkb0bQH5ivVl0YovZ652ywyPhTYhS10i3ZDEKO8OqsTyywW66c5ivIn7JQLaF0Fxr5ts0yigMq5s3SGDe9bXt9L42zbVkI7trjLdIyoE/etyR4iAYHUesQy+EGHKXmYXSGNoCF+rwwogAkEFtQDDDSay5JNNJGmKT7J3YDhVvDzbLqz5ySZjMB9BUHWI19Zr0Q2gdxXjfAO7s4rDObwuMzuhtEN+zkTbcTodZE+em1ezWnlQaeLtWxXrSPP/wBKjraw4VdDdYCP8q+I/l815fwhovJrG8zIBEEkaela39LHE+9xYtg+G0sH+ZoJ+0VjMAx71YEknL/uBWfvVJr8t/syafnRqEuKs5ixJ2VdojfTzqnwR7zvl5k5lHpM/gtWmCKtrmQ/5QyyQOREzpUZMRZN+2bRMmQwII0jNz8xFeZDXJU+v4o9CbVp2UljCAz5GN4/I07ctWlZQwcAzMMpJ08MeERqR10qTZw8X+5mGdwgnaZygk/FRca6ZspzEo0aQswYaDJ6dK2RnKT0TnHFGPz/AN9iSOHp0P8Av/7KTD4e02dRnDhv3ogLA6bnNm6aAdafsYibVy4JGQoIiZzkga7cjvUFMcAWbu/EYk5iOs6ajp8Uq+rspJ+FTi116j+KwYRSd+Q96iWrhBkEj0NTuL3CrtaI2CkzoQWVWjbkT9qr41q2FNx8+zN4mWNZPytIjOdvWnLlN3adOtWRmYiVwoorRW+ylxsKt9A5fLnZSpylCSF7tv3mgSR0YVzdHJWZwzXI7LsR8UkwfxpXFc0mtnRk4u0P2+JXV2uMPRnH4NTmK4vduKFd2ZQZgkkT119agGupVihd0M8s2qbHJmlfam6IHSqEiTxnjLYi+t15kLbX/YBMerZj705gu0LILwa2tzvU7uX1KLrAQ8hMHziqq8tNVFxVlVJ0SsPiyro/NGBB/lMj8K+g8LxdUw7Ox8KqX9gM1fOdb7i/GP8Ay7DoD4riKG/ltgBvuAPmuS2HkZXiWMa7ce431OxY+52oeGMouoXnKDrBIPyNRUdzSCnkrTROLp2aC5dwQ2tk+5P43D+FcvFLC/TZA6HKoPyVPzNZ8mums/4ZPtt/5L/XrqKNh2Ya3fxS3GtNmtsLshhlAUjV82kAweVRe1WBw9q47ZrmdnJyhFyZWOYESZ+kj5qlw/EGRGRdM+XMeZCyQs9JM+wqRjMVexCDN+07uADpnCxtl3YDrBiNa76TjLT0F5FNbWzVYHA4c4G6iF27x7bZmyDMVmEQDmBmOv8ASqHhRwi3il61duwYEXQokbjKEk/NVv8AitzLbRTlW2IUDqd2M8zA+B0ppsUxc3NAxM6DnEEx96EcWTds55IUtGy7e4VG/wDEqmlzTN0ZTlZTGmh18w2m1Y2nFxr5WXOxVvqBMgnrB0nzptarixuCpsnkmpO0RGpyydqZJpzC1RPYr6NZ2O4BZxJZr1yAh1truRyJbp6fIq7e/cYqRiYB8KLbbLbtgA5LbaiDAO4NYOziWtsGQkMOnnuDV9heMW7YDQyuOaMoUyCDAI8JIJ67nQVLKmPjY32gxrtbRyQc4KkgRqrEHXnMTPnWbVuXxVjxfiffHaFAAAGsRzJ5kmST58tqqgafH0LMJq4Gl3/OgIqggdcKAUtcA65Uen2plhSyGR1TFuEqoJ0AgeQkn8zUNFk1Ic8q6Puc/YSaUGhFLNEAppKUCuiuCOWVkgHT5/KtvhcBhLqhT+xf91wRlY8gHHhMdNDVZwG6MMB39oPbc/UIYH05NHSRVnxjC4EBXtNdZbgaLdrxMrrlIlW1AgtM+1Zpy5PRtxQ4K2MHhKtnV/2hViC4305kA5gPM6edVOP4FlBa22Zd/byI0NXGCAWLZgsDA8QBVthqD4dec86kX2BS4dyFadcraA/URo237wnzFVi3+5nkovfRhhRU2ppc1UIkcmjwp1po0tpoYGkXY7Jdzam7ZBIzHSRO2gnXfSjvGkwd9rbq6GGBBU6b+9OxYnpXCuzFm2t0W1fEK9orcZsgCTDAg7TodiaouK27X6sbQW1bZfFm1DuRtAUEa6/erPB9r2t2Wt3CM7cyC2cKuoY6kE5tx9qyXEL63Iy7wzHTclpIHUBYAnoax1dOzR8FKGoxSXmkyKFWrXFmdoM0M1xNCTRALNAwpZrooBCsiBNcaJjyoCaPQBa4UE0QoBDWrbg9tZz3LbNb2kCQDzJ/KoOBsFmACl4+oL9RHQDetrwnh2FvD9jfOHvQPCdATzEE6jyB9qlknWkaMGO3yl0O3OF2hZe/g8SsKs3LL6jKNwVO4j+IH1qjwTWbrrcCMkC4PC0L3oy5CkywAzyRPSDR3L1h75tZQjLOa4s5IVSXD2m3MjLoQNaaxHDC9l7qWu7FvKWiMsOBBUlhoZBiCRzNQft0aXK1pkrjfC/2feykowtmP+pIBzhRoDrBAMSDFVX6xcZ0VnhDEwUGm2rHaYAk+/Oj4deDKUvMtvKrFHdXYkmIT6gI0MdJOhmo1mWMwQCIE6QOvvTK4om3z0yJesFTqIHLUEfI0NAKt8umSAVjnuN/vVKDrVseTmjNkx8GRzSUppDRFJQMgUhWksHSjeqoQA3TtP8AfSpGFGdraCVzMASAWIBMEhRvAkxUMtVrwV1Rbr5iLgULbj/PmDn2AA/1VHJSVlYW3QLcHcZiSoCkqTqdR1A1FQcZaVWIU5lnwkiCR5jkfKtP2u4WLVxltXjdACd4zFdbkeLYzpGvTnWVcdaTHJvtlMsYpeVAE0lIa5atZAICjUUgFG9OKxukajigoMIlO20J/v70iLVtw3CMsORAnQ8ientUsk1BF8GF5ZV6Erh1hrMMRBOqzPyDvPmKc4lxpLmRe7DXZYOfpP1eDxjfTeQdqePHVkq65pOiqJMmAJnRvU+Lzpt+Dszm2qFLoJXwTlYgBiGcnRgDqJjUbVig3bc0ehlaSUYUmiXd4Sju1pQO8/aeJcuRypGqncGTEHfQg65RTYDG3AwsXC7WmaCk/vEMqlZ6M09JiacwmOey/d3s5C5lIDeNC2ua20/xBSdYIqbewMObORVuOVYeIMLaki4XZ1kaghY1id5qkU13szSldITE3QWt2jbgWc8zB8bDQMRpPhnSje3pMyedR7thjimZhkVCAQhnMQBIBJ5/xaxRXrxRZbUeVSyLeh8bpOysx14ISBOYjTpB/wCKrlo8Vf7xp25D0oErdijxiY8suUhoikiiakoijuGorppuzvTl5addCvsYpy1cj3puKlWcOA+W4SADDZCrGOeUzlPlrBpJNVseKbei1xXES9u2pcNlEQBl5AeKPqOg18/WqjGXZPTy/E0l62A3hJI84n7b0yTSRguxptrTBNJSmuUVQmO2+tdRHoKEU4gpFcBRRT+GsyR/cedLKSirKY8bm6Q9gcET4iCF68vQHrV3d4z3eUFAwgiAILfwg+Q6RGu1EnFEtqq5FUD6zJk6jYiCeehmkxNhHUX1EAT3QMqxZSCbhggBRG+nORtXmzk5y/MWj1fLix8Y9jeLwaWwLgMX3uZ4Xe2sNlQEDU6iRljQCis8QDsilisuZfSVZiolsoBI0HhYHyFJhOIBLguK57xgygwmhbT6s0DT8TUfFL3zm8YCsUDQCACoAaSTvAJnnNOlq5dmZNp1rYHEQpDEE3HYgI2xb+IhImNDrA38qm3bhGVbd1kthFDNlVnZlmFBb6QBGxMTz2ELB8PtlXYsGtt4UBB72R0OyjYzruBFSsUZCgaZAAB5LMfaB7UZTrSBGN7Z2IvMWkwdBtOgAAEz5CjvsotsW+kKd/TQVDTMTrsAZJPLfWqbF4tnMFiVB8I5ActKWGLmzsk1BEcCjFBRrXoGIbJpKQ11KMEDrT7GajU/bOlNFgY2RU7h+Ga6yqozMJjfQDWTGulQ2qVgMVkYGAd5B2MiCDSTWhoPY3fQhjoJBgx1qNdGv9KsMQ0yYUA7BYj2AqFeoRGl0NGjt0IFGTVESFmurgKds25NFySVhjFydIPD25if78601mxaVFGhkwTrqTJ0ZdV06j2pm1w9QkllDcyZy+isJB9N6QcGZnyklUAJZxyGwIOx1PXka83JkWR90erjxrFAkPwNWLNIuaEW7ckkmDmbOhAAUxuRzkaa9hr/AHD2XcSFaBDi5bIWAFEFhoQvPkNKYwFq2pttnDojIWQkAkBgYZI6nWJpeI4hr1y8xKgkq3IDwA5SCNDoRtvJorrb6Iu+VtdjOKQ3ma5GYhdpMlp0Mx4jqdN9KD/BATcTvQCranxZcoAJMAQx5RO/lJqJxNmDkB8wldFkKTlE6TI50/hbbhDmIHkNRB9NJqjbS5WRW/KTkwQtouXOQZhmEBteX/Jpm/ezGdgN+UR+FOm+TpmG0Dflty0qh4vdOcidOYG0/wDEVKEXOWyk5KMdDWIxjNIk5eQ8uVR6QUQrfFJdGJtvs4UqGhpVogG6UaV1dS2OlZxolNdXUQHTXE11dXHB94RQ6V1dXHCRXV1dXHD+GsFzABJ6DUn0FaHD8G8Omrc8pBjyKmCPv6V1dWDxWWSevQ9Hw8FGPIaxGEuIrHlsdcoJ6ENB+RSjiDpbGQrn1LkMGbNOjRtt8T5TXV1djfONsORuTof4hg0ZkWy7NJUOzMxXMyy11m5Ea8uWxqsxNvvM9wyAiqqjrkCqAT5DLXV1WT89GT9DGrLGSSuWQIHOOZGn9zU9W8Ij8viurqST5bGjpEPid4qVy6TP2jXX1+1VDTMnWurqviXlI5G2zooia6uqxISlWurqA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1300102081_marshal-budenny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3817" y="963843"/>
            <a:ext cx="4270183" cy="58941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7158" y="1000108"/>
            <a:ext cx="41434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советский военачальник, один из первых Маршалов Советского Союза, трижды Герой Советского Союза, кавалер Георгиевского креста всех степеней.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Командующий Первой конной армией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РККА в годы Гражданской войны.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5825826" cy="156966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Климент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Ефремович</a:t>
            </a:r>
          </a:p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Ворошилов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0_9b596_9b02fcf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928670"/>
            <a:ext cx="3872972" cy="5429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158" y="1785926"/>
            <a:ext cx="43577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советский военачальник, государственный и партийный деятель, участник Гражданской войны, один из первых Маршалов Советского Союза, один из главных организаторов сталинских репрессий.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28596" y="214290"/>
            <a:ext cx="8229600" cy="128588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>
              <a:defRPr/>
            </a:pP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Василий Константинович   Блюхер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714488"/>
            <a:ext cx="4800600" cy="40005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советский военный, государственный и партийный деятель. Маршал Советского Союза, кавалер Ордена Красного Знамени № 1 и Ордена Красной Звезды </a:t>
            </a:r>
          </a:p>
        </p:txBody>
      </p:sp>
      <p:pic>
        <p:nvPicPr>
          <p:cNvPr id="31746" name="Picture 2" descr="http://upload.wikimedia.org/wikipedia/commons/e/e6/%D0%92%D0%B0%D1%81%D0%B8%D0%BB%D0%B8%D0%B9_%D0%91%D0%BB%D1%8E%D1%85%D0%B5%D1%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351" y="1071546"/>
            <a:ext cx="3650837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5" name="Picture 7" descr="photo9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5672" y="1285860"/>
            <a:ext cx="3778328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43050"/>
            <a:ext cx="5357818" cy="507209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  <a:defRPr/>
            </a:pPr>
            <a:r>
              <a:rPr lang="ru-RU" sz="2400" dirty="0" smtClean="0"/>
              <a:t>—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советский военный деятель, военачальник РККА времён Гражданской войны, военный теоретик, Маршал Советского Союза. Репрессирован в 1937 году по «делу военных», реабилитирован в 1957 году.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596" y="214290"/>
            <a:ext cx="650085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Михаил Николаевич Тухачевский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чапаев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43372" y="554612"/>
            <a:ext cx="5000628" cy="630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44" y="1643050"/>
            <a:ext cx="4429156" cy="492922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dirty="0" smtClean="0"/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Легендарный красный командир. С 1918 командовал отрядом, бригадой и 25-й стрелковой дивизией, сыгравшей значительную роль в разгроме войск А. В. Колчака летом 1919. Погиб в бою.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42852"/>
            <a:ext cx="735811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Василий Иванович 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Чапаев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42852"/>
            <a:ext cx="78067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Ильич Егоров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9938" name="Picture 2" descr="https://encrypted-tbn1.gstatic.com/images?q=tbn:ANd9GcT3-icSUwIesf8mNlZ9uz7nNH9FM08gSlAt5bTY0PFvcOpE9DI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981075"/>
            <a:ext cx="3886200" cy="587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1214422"/>
            <a:ext cx="45005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советский военачальник, один из первых Маршалов Советского Союза. Член Коммунистической партии с июля 1918 года.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952130" y="214290"/>
            <a:ext cx="51959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Book" pitchFamily="34" charset="0"/>
              </a:rPr>
              <a:t>Белое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ranklin Gothic Book" pitchFamily="34" charset="0"/>
              </a:rPr>
              <a:t>движение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Юрий\Desktop\1646049299_4-adonius-club-p-belaya-armiya-art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6011288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20px-Kornilov191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4427" y="1285860"/>
            <a:ext cx="4119573" cy="53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99592" y="404664"/>
            <a:ext cx="6978064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Лавр Георгиевич Корнилов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122" name="AutoShape 2" descr="data:image/jpeg;base64,/9j/4AAQSkZJRgABAQAAAQABAAD/2wCEAAkGBxQTEhQUEhQVFBUVFRQUFBQVFRQVFRQUFBUWFhQUFBUYHCggGBolHBQUITEhJSkrLi4uFx8zODMsNygtLisBCgoKBQUFDgUFDisZExkrKysrKysrKysrKysrKysrKysrKysrKysrKysrKysrKysrKysrKysrKysrKysrKysrK//AABEIAMIBAwMBIgACEQEDEQH/xAAbAAABBQEBAAAAAAAAAAAAAAACAAEDBAUGB//EAD4QAAIBAgQDBQQIBAUFAAAAAAABAgMRBBIhMQVBUQYiYXGBEzKRsSNCUnKhwdHwYoKy4RUzNGOSFCVTc4P/xAAUAQEAAAAAAAAAAAAAAAAAAAAA/8QAFBEBAAAAAAAAAAAAAAAAAAAAAP/aAAwDAQACEQMRAD8A7IawQwDMQhgEM2JjXAQLEwJSAUiNsdyI5MBNgtg1JWV2YPEu0GW8aVpP7T28bAbs2QTxVOPvTivNo4avxKpLecnvz6lGrWvtvzA9AfEaX/kh/wAkSwxUHtKL8mjzP2qfgHTxDTTTtYD03MEmcRhOOVI21zJ8nrodFw3jNOpZe7Lo+YGwmHFkMGSoCRBIjQaANBAxCAJBgoK4DjMdIcAUMEOwBGYQwA2EOICcFhDACMOwWwGbBExmwGmRyCcgAAkDcKTKXFcX7KjUnzjHTzeiA57tNxrX2UL6PvNaa9DnJ121+hHZzk29W2234s2eGcPg/e18OQGNZsTot8v1Oxhwyl0Jf8Nh09AOJ/6Z7cxVMDKOrXodvT4dG/K3TQsT4VCWtgOAp0drPx05CrQe6bv129TravAMrbSvuZmJwDVr/DxA0uzvG869nVaU1s39bw8zooyPNqtFq7V9NfE6Xs9x3NanVeu0Z9fCXj4gdQmHFkSDTAmQdyFMkiwJIhRBiw0ASEIQCE2K4mAIwVhgGsMPcQE4LFLYaO2oCYEgmwGwGBbHkyNsBnIC47YLQDHO9tazVGMftTV/JJs6FnKduF/ldO9+QGDhrW8zRwtSzM/Do2sDhk9wLtKp6lxPx9CJYS2w8LICxBlqkyGjFcizGCAmWujM3jODUoPLutUX0U+JVbR3A5dUlK6b10uvFFaOGtK60d/g+Rq5E3db8x50b8uaA38DVzwjLm1r5rcsIo8L0i10ZfQEiCQEQ4gFFkiZHEkTANDgJhoBCQ4wCsNYcTQAuIhxASJjMdDNAA2CwpAsCOTI2w5EbAZsZsZiYDHP9s6d6UZfZmvg0/7G+zN7RUs2Hn/DaXwaA4yFoq7LOF4ilzKE3rq9CCplfu3+AHYYbiytq7lSpjbNtPRX+ZzlCo4tWfM6alwpzg5PmrgQw7QRh7zv5Ghge09OTSyvzsvicbjaHs5NMs4DE0ecZ5lzWqA9JoTUldO6I8ThlJWZgcHxSTUoSzQ567HTXT16gYEaGVtPR7LxXUGK1fVfIuY/Wdlul+1YpR96/XQDU4cu76l1FXAx7qLKANIJAhJgGgkCgkASCTBQQBCGHAQpCEAwh7CAeLHYKEwBbBYTAYAMikyRkbAFjCaFEBjK47xKnCMqUm81SDSSV99rmucX2vpNYiEraOKSfK6b0AyYYfM+pajgf4beN2x8NOxp05IDK/w9JxtzZ3+GoJQS8DkcAva1oxXJ3b8juMtkgOZ49wVT7ySbXVFDhnCoxleVOL8f7M62pNbMozggIHwenKWeKdOezcHlT+9HZmph6dkk3exXo1ORchIChjKDzXt8CpXw6srNKV/TzZty6HI8Sac50pVLSvHTa63tfoBs4PiVFy9lGonNctbO2+VvRl+5y2I4aliMO4aO6v8Ay6nVIAooNAxHuBIgkAg0AQSBQSAcdDIcBxhxAMIVxAOkMxDXAZgSQTAkBGwGHIiYAyEmNcSAJsye1FDPh5PnBqa6rXX8GapV4vTlKhUjFXbg0l1/uBwUZ2ZM8S7fkVmns00/HRinOwGjwnjXs3dpdNjqJdqKKinPMrrkmzgFHnYlwdZp9fBq4Ha1scqijVpN5dpJqzVudg1PMrkXBcXTlTy2jG+llovgWKdPI7cuQCps0aLKM4lug9AJK0rfI5LjHDJzxGd3Sko67JKOm5tcWxUouDyuUIu9S3JbJ/FklHHUqqirqfx08wI8LQvUz8oxyx8erNJAeWwSAIOKBQaQDokiRpBoAgkCggHCSGTHQD3GEJAK4hCAVwWPmGbAFkcg7gSYEcmRsOTInIBpIVxNiTAJMIBBAcd21p2qwn9qFv8Ai/7nOnZdquHOcc61cNbc7LdL5nHXuA9GMm+6r+QThNfVen4Cp1GtizRrtvX5ABSxWnO5v8L4zooz1Wlpc15mRUw2b5hYfCSTA651L7bdS3hnoZGBpNRSk9P3ua1FWSAkY0V0/DQFVc05RW0IxzP+KT92/WyJEgGsGkKwSQCJEAEgCSDQNgkAQ6BCuA44yY4DiQhAK4gWxAK+4wUlq/MYCJgsNkbQATRCydkMgBGuKwzQEiY6AiFFADip5ac5JXajJpeKR5lF38+fmekcVq5aFV9IS+R5vUhd3W4EkKVzXwOAg92YUapYp4trYDqqfDo9blyGHijlqXGZRWqfwL+AxGIxN1Qikk7SnNqyv4c9gNqdaMdXJJLfXkRYfF1K7th1aOzrSXcj4R+0wcH2bprXEVJV5b5VdU16Lc6GkkrRSUVsopW06ABhMJGnDJHXnJvWUm95SAiT0oJtyccr189NNWga0dfMAUFYENAJBJDBxQCSHQhAEOhkOA46Q1hwHYI7GkAwhCANoEJrV+bGYASImSyI5ARyImSyZFMALjORDicVCHvNJ9OfwM2vxn7EH5y/QDYIauNpw1lJLw1b8lFat+BgV8XOV807Lw0VjFxWIeZOi5OUO/mj9W31nLlYDo+PcX+hadOUfapqGZqMmtO9k3S8Wcc9rlbEYudSTnObnJ7yk7t+Fx4zAknHUelCUpKKe/pp1YDmW+HVJN/Rq8+Xlz38UgJcdgvZ01KSabdk5+9JW3UPqrxep0vAaXssLHlKd6kvLaC+XxOShGdasoycm2+8222kve+CudfHFX1StF6R00UI6Rv4XQGzhaSXe6pXbk38PDcnlioxtrd8op6yfK19ynQnLLo0tNH0vtpzsV6/EHSjmq1Itq28VrZfVtrcDeWWO9kvw1IPbOcmo2yx0nN7J72XV2OI4t2olVi4wg4KW7b1a6JLY1uxfHaMaKo1ZqM88ve2ak9O9t8QOphhlvmb+C0HdF8tfB6MClgY5oyTk1G+SOa8FfmkWgKd+T0fiHEsuPqRuiuV18gIx0Pka3Xw1GQD3HEOA4hhwHuCwgZAMIFjgSz3fm/mAg6nvPzfzIwGmRyDcv2zF4pxKKi++oJc29X4IC7VxMb5U1d9Xp6sxcdjKmqzKKu0rXXq308jHfaKUrwoUvaSdu9a9n4FDFcKxEoTqVpZIxTdm9/CyAvY7i9KnN5Xm5W95363MqtxmpK6pxST5vV/oYuX0Cb5X/QAq1abdpNv10+BJQqTyuEW1GXvJaZvMhLPDqlp26/NftoCCrTysZM18bg8y09Py/Qx7fvp1AsUaUpbd7qlulfc0uHx9nKcN5z7saco3WusZzaem/IbAzqRzONJVFos9rJZVbS2j0Wx0GNweHjTlXpz9rVcc1k73btslrHX5AZnDqUMO6s6mbVKEHpmd/8AMcVf015FXF8Xk3anHKlZK9tlb9CzVxHtITnUjlqQXdjKLcVe182beUk+6uVjBQF6XEKz+u476RbXpuV5Sbd5NyfVu7IVckiwHbInBk2YOKAs8N4zXw/+XOSj9l6wf8rOq4b27i7KvTyv7VPVesXqjkEiOpRQHrWC4lSrL6KpGXgn3vWL1LUlpY8ZyyVmm7rZptNeqNzhna7E0sqnarHpP3rff/UD0rXy/ewFacVq/wBDEwHayhUtmbpy6S1jf7y/M26dmuTTW97p+QCUNNAWTWFvuBFYcaL6bcggGGYVgZMCOzHAc/EQFmr70vN/NkbJK770vvP5sjYGV2inJUJuM4w6t66dF4nmFZSnK8nmb2v56HT9uOLZpqjH3Yay8ZdPRGBwhKVekns5x/UD0HgvDlh6MYL3nZyfWT1fwMDtnir0adnpObf8sdjqKlS8Zy0tCM7O/O3NHFdqF9Bg/Gm38VEDmZSBih2gmgByjq61Xn6iGTA6HDYym4q84q6V03tfdej19TOxkLVFOm1e97qzyyW78nuUo+hYwXv26/owNbBcQVOCjCMpKKyOpJ5EnUul3Xsud9ytw/ESoSqOUc07KfvLZPVvk1r+JKo6q/T8yKnHv2aurOVvwAgx2KUnmhLMpxSallcoyj06Lo92rlO5tSw61vCPnZehn42CjKKSWq282wKyQmrE8aacnG1mvxCrUbKLT97Np0yu35gQx/aDUhlEdASZgoTAsMgJ0HGn1IrkkZAM6fQnwPEq1B/RzcfDeL847AoGtJaLr8gOw4N2xztQrQtJ6KUdr/xLkaVTieeVoq9Nc9bzf6fM4jh2HTkjpcLVte2yA6OjVUldaokMHhOL+kt9WX9S5+pvIBXBkgxmBC0IkGAmxC70vvS+ZS4jilSpzqP6sW/N8i/iV35fel82c/2x/wBLPzjf4geZ4qs5SlKW8m2/Uk4TUy1qbf24kVSOoEXZprk0/gwPSazy4SvNxSbjUe/vK1rs5rtYrUMGv9r8om9x1W4bKyteMdL/AGpLW5h9ttsKulG/yA5ZIZoIWUCNjvb1Q8kT8PoxnNKUssbSlKVrtRjFy0XN6W9QI8hPgE/aK3PbzIKk0XOGYeTnFqy57raOrd9kBf2ZHTjatF3vmjL5FnE14+81ltprve7KuHTnWg0na/TXKou7t0QGiotrw0+Zj8UhapTfVfJ2NWtPXTZ2Se3nuZXEa0ZSgotNxve3LYAcKn7Vrytceu9IJ/7nxzIaM+/J+TT9CHES7y8n+OoEjiDFh09Rp6P9/EAbjob4jgTRVxS0Aiw6segEkWQxd3f92BqVNLdQ6AG3wGSU1mN7GU7U3l3vc4p4lp6X0N7B8Sk4d7x35gS8LxFpq/71O2g9Dz7hyzTud7hpXivJASCHQgAEFcQE2I9+f3pfMwe1n+lq+S+YhAeWvdgz2YhAdvxd/wDa1/8AP+pGb283w3/pX5CEBzK2H5CEA/QlwK+k9RCAqL8y3wV/SNcsstOWw4gNDgkFJ1XJKTSnZtXa7j2b2C7KTedavSnVt4d0QgMzjM37S13a+19AsMu5U+7H+pDiAGhs/JfMjqb/AL6CEBLS5FqruhhAV5jxEICVbBLYQgKy3RYWzEICxh1t5lmo9/IQgNPgy1R2eF2XkIQEwmIQDIQhAf/Z"/>
          <p:cNvSpPr>
            <a:spLocks noChangeAspect="1" noChangeArrowheads="1"/>
          </p:cNvSpPr>
          <p:nvPr/>
        </p:nvSpPr>
        <p:spPr bwMode="auto">
          <a:xfrm>
            <a:off x="155575" y="-1919288"/>
            <a:ext cx="5343525" cy="4010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85720" y="1714488"/>
            <a:ext cx="47863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русский военачальник, генерал от инфантерии. Военный разведчик, дипломат и путешественник-исследователь. Герой русско-японской и Первой мировой войн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. Верховный главнокомандующий Русской армии.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7712111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Михаил Васильевич Алексеев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алексее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285860"/>
            <a:ext cx="3852687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1071546"/>
            <a:ext cx="4643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крупнейший русский военачальник периода Первой мировой войны, «общепризнанный крупнейший военный авторитет» страны. Генерального штаба генерал от инфантерии, генерал-адъютант. Участник осады Плевны.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85728"/>
            <a:ext cx="7865999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Васильевич Колчак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kolchak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714488"/>
            <a:ext cx="3648441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596" y="1142984"/>
            <a:ext cx="450059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русский военный и политический деятель, флотоводец, учёный-океанограф. Адмирал. Участник Русско-японской войны. Во время Первой мировой войны командовал минной дивизией Балтийского флота, Черноморским флотом.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4282" y="3071810"/>
            <a:ext cx="8643938" cy="4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x1-Z5_0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8226" y="0"/>
            <a:ext cx="3147180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Юрий\Desktop\0-bumerang-01-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3559566" cy="31683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83568" y="407707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algn="just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Гражданская война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это организованная вооруженная борьба за государственную власть между различными социальными группами, политическими течениями внутри государства. Наиболее острая форма социальной борьбы.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6"/>
            <a:ext cx="7217617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Антон Иванович Деникин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деник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214422"/>
            <a:ext cx="3641696" cy="5262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1357298"/>
            <a:ext cx="464347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русский военачальник, политический и общественный деятель, писатель, мемуарист, публицист и военный документалист. Участник Русско-японской войны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143800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Пётр Николаевич Краснов</a:t>
            </a:r>
          </a:p>
        </p:txBody>
      </p:sp>
      <p:pic>
        <p:nvPicPr>
          <p:cNvPr id="4" name="Рисунок 3" descr="красн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285860"/>
            <a:ext cx="3929090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1214422"/>
            <a:ext cx="45720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— генерал Русской императорской армии, атаман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Всевеликого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Войска Донского, военный и политический деятель, писатель и публицист.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7918899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Алексей Максимович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Каледин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каледин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643050"/>
            <a:ext cx="368901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1428736"/>
            <a:ext cx="45720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российский военачальник, генерал от кавалерии, деятель Белого движения.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6904069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Евгений Карлович Миллер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miller-ev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34035" y="1089262"/>
            <a:ext cx="3409965" cy="5768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1214422"/>
            <a:ext cx="4929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генерал-лейтенант. Руководитель Белого движения на севере России в 1919—1920.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693132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Николай Николаевич Юденич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юдени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1908" y="1214422"/>
            <a:ext cx="3860491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57158" y="1285860"/>
            <a:ext cx="44291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— русский  военный деятель, генерал от инфантерии (1915). Один из самых успешных генералов России во время Первой мировой войны, во время Гражданской войны возглавлял силы, действовавшие против советской власти на Северо-Западном направлении.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6185476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Ильич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Дутов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дутов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0694" y="1500174"/>
            <a:ext cx="3333773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1500174"/>
            <a:ext cx="4857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— из семьи казачьего офицера, атаман Оренбургского казачества, полковник, генерал-лейтенант.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42852"/>
            <a:ext cx="6966779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Пётр Николаевич Врангель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вранге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910381"/>
            <a:ext cx="4189107" cy="580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596" y="1142984"/>
            <a:ext cx="414340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русский военачальник, участник Русско-японской и Первой мировой войн, один из главных руководителей Белого движения в годы Гражданской войны. Главнокомандующий Русской Армии в Крыму и Польше.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6317307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Нестор Иванович Махно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 descr="мах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1142984"/>
            <a:ext cx="3566160" cy="550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8" name="Picture 2" descr="http://upload.wikimedia.org/wikipedia/commons/thumb/f/f0/Makhno_group.jpg/320px-Makhno_grou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714875"/>
            <a:ext cx="30480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Юрий\Desktop\zWnTvYrr_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736"/>
            <a:ext cx="5500565" cy="37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8229600" cy="92871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Особенности Гражданской войны в России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123" name="Содержимое 2"/>
          <p:cNvSpPr>
            <a:spLocks noGrp="1"/>
          </p:cNvSpPr>
          <p:nvPr>
            <p:ph idx="4294967295"/>
          </p:nvPr>
        </p:nvSpPr>
        <p:spPr>
          <a:xfrm>
            <a:off x="611560" y="1340768"/>
            <a:ext cx="6445380" cy="530120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Ярко выраженный классовый характер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Особая жестокость, взаимный террор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Радикализация взглядов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Активное вмешательство других стран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Размытость временных границ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Вовлечение всех слоёв населения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142852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Причины Гражданской войны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827584" y="1124744"/>
            <a:ext cx="8064896" cy="3960440"/>
          </a:xfrm>
        </p:spPr>
        <p:txBody>
          <a:bodyPr>
            <a:normAutofit/>
          </a:bodyPr>
          <a:lstStyle/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Захват власти большевиками в октябре 1917 года;</a:t>
            </a: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Резкие социальные, экономические и политические изменения;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Стремление большевиков к единовластию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разгон Учредительного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собрания;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Заключение Брестского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мира; </a:t>
            </a: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Чрезвычайная политика большевиков в деревне</a:t>
            </a: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Вмешательство иностранцев во внутриполитические дела России (интервенция)</a:t>
            </a: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Стремление национальных окраин к отделению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74300" indent="-457200" algn="just">
              <a:spcBef>
                <a:spcPts val="0"/>
              </a:spcBef>
              <a:buFont typeface="+mj-lt"/>
              <a:buAutoNum type="arabicPeriod"/>
              <a:defRPr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5373216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algn="just">
              <a:spcBef>
                <a:spcPts val="0"/>
              </a:spcBef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Интервенция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это насильственное вмешательство одного или нескольких государств во внутренние дела другого государства.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гражданской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Октябрь 1917-весна 1918-локальная война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Юрий\Desktop\26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7920880" cy="4903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гражданской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2. Весна 1918-осень 1920-фронтовой этап</a:t>
            </a:r>
          </a:p>
        </p:txBody>
      </p:sp>
      <p:pic>
        <p:nvPicPr>
          <p:cNvPr id="4099" name="Picture 3" descr="C:\Users\Юрий\Desktop\minpict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44824"/>
            <a:ext cx="6840760" cy="4822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гражданской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3. 1920-1922- «малая гражданская война»</a:t>
            </a:r>
            <a:endParaRPr lang="ru-RU" dirty="0"/>
          </a:p>
        </p:txBody>
      </p:sp>
      <p:pic>
        <p:nvPicPr>
          <p:cNvPr id="4100" name="Picture 4" descr="C:\Users\Юрий\Desktop\65149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7344816" cy="4518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Участники Гражданской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войны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357158" y="2143116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группа: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большая часть промышленного и сельского пролетариата, городская и сельская беднота, низшая часть офицерства, часть интеллигенции;</a:t>
            </a:r>
          </a:p>
          <a:p>
            <a:pPr algn="just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Вторая группа: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крупная промышленная и финансовая буржуазия, помещики и часть офицерства, творческая интеллигенция;</a:t>
            </a:r>
          </a:p>
          <a:p>
            <a:pPr algn="just"/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Третья группа: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самая многочисленная группа. Они пассивно наблюдали за событиями, искали возможность обойтись без классовой борьбы. Это городская и деревенская мелкая буржуазия, крестьянство, пролетарские слои, желавших «гражданского мира», часть офицеров и интеллигенции. </a:t>
            </a:r>
          </a:p>
        </p:txBody>
      </p:sp>
      <p:pic>
        <p:nvPicPr>
          <p:cNvPr id="14338" name="Picture 2" descr="http://lurkmore.so/images/thumb/0/0d/X_44fe2427.jpg/180px-X_44fe2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0"/>
            <a:ext cx="1714500" cy="1971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51289_fed03fa3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57954" cy="57328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40422" y="0"/>
            <a:ext cx="2842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Красные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 descr="фрунзе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238125"/>
            <a:ext cx="4343400" cy="6619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44" y="2214554"/>
            <a:ext cx="4643470" cy="378621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4500" b="1" dirty="0" smtClean="0">
                <a:latin typeface="Times New Roman" pitchFamily="18" charset="0"/>
                <a:cs typeface="Times New Roman" pitchFamily="18" charset="0"/>
              </a:rPr>
              <a:t>Революционер, советский  государственный и военный деятель, один из наиболее крупных военачальников Красной армии во время Гражданской войны, военный теоретик.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48216"/>
            <a:ext cx="77153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Михаил Васильевич Фрунзе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661</Words>
  <Application>Microsoft Office PowerPoint</Application>
  <PresentationFormat>Экран (4:3)</PresentationFormat>
  <Paragraphs>71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Причины Гражданской войны</vt:lpstr>
      <vt:lpstr>Этапы гражданской войны</vt:lpstr>
      <vt:lpstr>Этапы гражданской войны</vt:lpstr>
      <vt:lpstr>Этапы гражданской войны</vt:lpstr>
      <vt:lpstr>Участники Гражданской  войны</vt:lpstr>
      <vt:lpstr>Слайд 8</vt:lpstr>
      <vt:lpstr>Слайд 9</vt:lpstr>
      <vt:lpstr>Слайд 10</vt:lpstr>
      <vt:lpstr>Слайд 11</vt:lpstr>
      <vt:lpstr>Василий Константинович   Блюхер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Особенности Гражданской войны в России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Рыжик</dc:creator>
  <cp:lastModifiedBy>Юрий</cp:lastModifiedBy>
  <cp:revision>63</cp:revision>
  <dcterms:created xsi:type="dcterms:W3CDTF">2014-11-11T17:05:38Z</dcterms:created>
  <dcterms:modified xsi:type="dcterms:W3CDTF">2022-11-25T17:08:47Z</dcterms:modified>
</cp:coreProperties>
</file>