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78" r:id="rId2"/>
    <p:sldId id="257" r:id="rId3"/>
    <p:sldId id="258" r:id="rId4"/>
    <p:sldId id="288" r:id="rId5"/>
    <p:sldId id="259" r:id="rId6"/>
    <p:sldId id="286" r:id="rId7"/>
    <p:sldId id="289" r:id="rId8"/>
    <p:sldId id="256" r:id="rId9"/>
    <p:sldId id="274" r:id="rId10"/>
    <p:sldId id="276" r:id="rId11"/>
    <p:sldId id="268" r:id="rId12"/>
    <p:sldId id="261" r:id="rId13"/>
    <p:sldId id="260" r:id="rId14"/>
    <p:sldId id="262" r:id="rId15"/>
    <p:sldId id="264" r:id="rId16"/>
    <p:sldId id="263" r:id="rId17"/>
    <p:sldId id="284" r:id="rId18"/>
    <p:sldId id="265" r:id="rId19"/>
    <p:sldId id="283" r:id="rId20"/>
    <p:sldId id="291" r:id="rId21"/>
    <p:sldId id="296" r:id="rId22"/>
    <p:sldId id="300" r:id="rId23"/>
    <p:sldId id="27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1" autoAdjust="0"/>
    <p:restoredTop sz="94689" autoAdjust="0"/>
  </p:normalViewPr>
  <p:slideViewPr>
    <p:cSldViewPr>
      <p:cViewPr>
        <p:scale>
          <a:sx n="50" d="100"/>
          <a:sy n="50" d="100"/>
        </p:scale>
        <p:origin x="-2100" y="-6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4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EF2B65-0D62-4618-B50E-C02921E23E04}" type="doc">
      <dgm:prSet loTypeId="urn:microsoft.com/office/officeart/2005/8/layout/radial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86983C-9B5D-4443-A711-B1342397E366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</a:rPr>
            <a:t>КРИЗИС</a:t>
          </a:r>
          <a:endParaRPr lang="ru-RU" b="1" dirty="0">
            <a:solidFill>
              <a:srgbClr val="002060"/>
            </a:solidFill>
          </a:endParaRPr>
        </a:p>
      </dgm:t>
    </dgm:pt>
    <dgm:pt modelId="{1800F1BE-A8FD-4DB4-8E1B-7FA277F6D693}" type="parTrans" cxnId="{A6E4F17E-14A3-412E-B5B4-0879F1D5DF6A}">
      <dgm:prSet/>
      <dgm:spPr/>
      <dgm:t>
        <a:bodyPr/>
        <a:lstStyle/>
        <a:p>
          <a:endParaRPr lang="ru-RU"/>
        </a:p>
      </dgm:t>
    </dgm:pt>
    <dgm:pt modelId="{B7B98AE6-4AC4-4A9A-BD15-126FA82338E6}" type="sibTrans" cxnId="{A6E4F17E-14A3-412E-B5B4-0879F1D5DF6A}">
      <dgm:prSet/>
      <dgm:spPr/>
      <dgm:t>
        <a:bodyPr/>
        <a:lstStyle/>
        <a:p>
          <a:endParaRPr lang="ru-RU"/>
        </a:p>
      </dgm:t>
    </dgm:pt>
    <dgm:pt modelId="{E797372E-AB21-4CE4-A186-DEA0B106747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</a:rPr>
            <a:t>Спад производства</a:t>
          </a:r>
          <a:endParaRPr lang="ru-RU" sz="1600" b="1" dirty="0">
            <a:solidFill>
              <a:srgbClr val="002060"/>
            </a:solidFill>
          </a:endParaRPr>
        </a:p>
      </dgm:t>
    </dgm:pt>
    <dgm:pt modelId="{6659977C-27B3-4F5D-9E40-6516C2799D7B}" type="parTrans" cxnId="{4E24BFC1-BC7C-4F05-9AA5-1C470CC3F81A}">
      <dgm:prSet/>
      <dgm:spPr/>
      <dgm:t>
        <a:bodyPr/>
        <a:lstStyle/>
        <a:p>
          <a:endParaRPr lang="ru-RU"/>
        </a:p>
      </dgm:t>
    </dgm:pt>
    <dgm:pt modelId="{2E95574A-5429-4799-BEC6-814D676F48C3}" type="sibTrans" cxnId="{4E24BFC1-BC7C-4F05-9AA5-1C470CC3F81A}">
      <dgm:prSet/>
      <dgm:spPr/>
      <dgm:t>
        <a:bodyPr/>
        <a:lstStyle/>
        <a:p>
          <a:endParaRPr lang="ru-RU"/>
        </a:p>
      </dgm:t>
    </dgm:pt>
    <dgm:pt modelId="{FD070758-8129-4BDE-9167-A6B565999206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</a:rPr>
            <a:t>Ухудшение жизненного уровня населения</a:t>
          </a:r>
          <a:endParaRPr lang="ru-RU" sz="1600" b="1" dirty="0">
            <a:solidFill>
              <a:srgbClr val="002060"/>
            </a:solidFill>
          </a:endParaRPr>
        </a:p>
      </dgm:t>
    </dgm:pt>
    <dgm:pt modelId="{362712FE-ABC0-49D9-B071-75E325B875FC}" type="parTrans" cxnId="{6D0B7860-DB38-4F4F-895F-298A8E417044}">
      <dgm:prSet/>
      <dgm:spPr/>
      <dgm:t>
        <a:bodyPr/>
        <a:lstStyle/>
        <a:p>
          <a:endParaRPr lang="ru-RU"/>
        </a:p>
      </dgm:t>
    </dgm:pt>
    <dgm:pt modelId="{2CA9A984-3A9B-4025-AE2F-90C473167BC6}" type="sibTrans" cxnId="{6D0B7860-DB38-4F4F-895F-298A8E417044}">
      <dgm:prSet/>
      <dgm:spPr/>
      <dgm:t>
        <a:bodyPr/>
        <a:lstStyle/>
        <a:p>
          <a:endParaRPr lang="ru-RU"/>
        </a:p>
      </dgm:t>
    </dgm:pt>
    <dgm:pt modelId="{14DF1866-87E0-487F-AE73-326168055D77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Сокращение</a:t>
          </a:r>
          <a:r>
            <a:rPr lang="ru-RU" sz="1900" dirty="0" smtClean="0"/>
            <a:t> </a:t>
          </a:r>
          <a:endParaRPr lang="ru-RU" sz="1900" dirty="0"/>
        </a:p>
      </dgm:t>
    </dgm:pt>
    <dgm:pt modelId="{23277168-748A-4BC9-882C-5903DC417987}" type="parTrans" cxnId="{8BE32203-155B-4303-89D5-C3272517E19E}">
      <dgm:prSet/>
      <dgm:spPr/>
      <dgm:t>
        <a:bodyPr/>
        <a:lstStyle/>
        <a:p>
          <a:endParaRPr lang="ru-RU"/>
        </a:p>
      </dgm:t>
    </dgm:pt>
    <dgm:pt modelId="{5CA3EC36-4DA4-4B3A-B258-416AEA732309}" type="sibTrans" cxnId="{8BE32203-155B-4303-89D5-C3272517E19E}">
      <dgm:prSet/>
      <dgm:spPr/>
      <dgm:t>
        <a:bodyPr/>
        <a:lstStyle/>
        <a:p>
          <a:endParaRPr lang="ru-RU"/>
        </a:p>
      </dgm:t>
    </dgm:pt>
    <dgm:pt modelId="{5142062C-B170-4A5D-924F-933ED985F097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</a:rPr>
            <a:t>Банкротство предприятий</a:t>
          </a:r>
          <a:endParaRPr lang="ru-RU" sz="1600" b="1" dirty="0">
            <a:solidFill>
              <a:srgbClr val="002060"/>
            </a:solidFill>
          </a:endParaRPr>
        </a:p>
      </dgm:t>
    </dgm:pt>
    <dgm:pt modelId="{81BDD629-F083-43C9-9943-9712259FA286}" type="parTrans" cxnId="{575335D1-516D-4B3F-9F43-6087A081E8D8}">
      <dgm:prSet/>
      <dgm:spPr/>
      <dgm:t>
        <a:bodyPr/>
        <a:lstStyle/>
        <a:p>
          <a:endParaRPr lang="ru-RU"/>
        </a:p>
      </dgm:t>
    </dgm:pt>
    <dgm:pt modelId="{C13EDF65-29E7-4BDB-AEF0-2406C9E13BED}" type="sibTrans" cxnId="{575335D1-516D-4B3F-9F43-6087A081E8D8}">
      <dgm:prSet/>
      <dgm:spPr/>
      <dgm:t>
        <a:bodyPr/>
        <a:lstStyle/>
        <a:p>
          <a:endParaRPr lang="ru-RU"/>
        </a:p>
      </dgm:t>
    </dgm:pt>
    <dgm:pt modelId="{47951F2C-1A0D-4D08-BDEC-29D7420886B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</a:rPr>
            <a:t>Безработица</a:t>
          </a:r>
          <a:endParaRPr lang="ru-RU" sz="1800" b="1" dirty="0">
            <a:solidFill>
              <a:srgbClr val="002060"/>
            </a:solidFill>
          </a:endParaRPr>
        </a:p>
      </dgm:t>
    </dgm:pt>
    <dgm:pt modelId="{3E1C64DC-E96C-400F-94C7-8B78C3CC515B}" type="parTrans" cxnId="{EC16D32D-26C0-490E-B71B-7D1D7C4E73F2}">
      <dgm:prSet/>
      <dgm:spPr/>
      <dgm:t>
        <a:bodyPr/>
        <a:lstStyle/>
        <a:p>
          <a:endParaRPr lang="ru-RU"/>
        </a:p>
      </dgm:t>
    </dgm:pt>
    <dgm:pt modelId="{E91D4279-5A68-4478-835C-D6971A27E639}" type="sibTrans" cxnId="{EC16D32D-26C0-490E-B71B-7D1D7C4E73F2}">
      <dgm:prSet/>
      <dgm:spPr/>
      <dgm:t>
        <a:bodyPr/>
        <a:lstStyle/>
        <a:p>
          <a:endParaRPr lang="ru-RU"/>
        </a:p>
      </dgm:t>
    </dgm:pt>
    <dgm:pt modelId="{7909179F-EE38-49D1-A964-3F00FE5660A3}" type="pres">
      <dgm:prSet presAssocID="{31EF2B65-0D62-4618-B50E-C02921E23E0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0D0536-D91A-4A5E-99D7-137230A7F925}" type="pres">
      <dgm:prSet presAssocID="{0D86983C-9B5D-4443-A711-B1342397E366}" presName="centerShape" presStyleLbl="node0" presStyleIdx="0" presStyleCnt="1" custScaleX="154800"/>
      <dgm:spPr/>
      <dgm:t>
        <a:bodyPr/>
        <a:lstStyle/>
        <a:p>
          <a:endParaRPr lang="ru-RU"/>
        </a:p>
      </dgm:t>
    </dgm:pt>
    <dgm:pt modelId="{68B14B07-5DB9-41DD-853C-FAEE0D5477F7}" type="pres">
      <dgm:prSet presAssocID="{6659977C-27B3-4F5D-9E40-6516C2799D7B}" presName="parTrans" presStyleLbl="sibTrans2D1" presStyleIdx="0" presStyleCnt="5"/>
      <dgm:spPr/>
      <dgm:t>
        <a:bodyPr/>
        <a:lstStyle/>
        <a:p>
          <a:endParaRPr lang="ru-RU"/>
        </a:p>
      </dgm:t>
    </dgm:pt>
    <dgm:pt modelId="{1334E93C-6D46-441D-A0E8-2143E5B895A0}" type="pres">
      <dgm:prSet presAssocID="{6659977C-27B3-4F5D-9E40-6516C2799D7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A6503C47-FFC9-4583-9024-8861558FC52D}" type="pres">
      <dgm:prSet presAssocID="{E797372E-AB21-4CE4-A186-DEA0B1067479}" presName="node" presStyleLbl="node1" presStyleIdx="0" presStyleCnt="5" custScaleX="190344" custScaleY="1006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279AA6-603F-4C44-8ABC-7A34451B1E4B}" type="pres">
      <dgm:prSet presAssocID="{3E1C64DC-E96C-400F-94C7-8B78C3CC515B}" presName="parTrans" presStyleLbl="sibTrans2D1" presStyleIdx="1" presStyleCnt="5"/>
      <dgm:spPr/>
      <dgm:t>
        <a:bodyPr/>
        <a:lstStyle/>
        <a:p>
          <a:endParaRPr lang="ru-RU"/>
        </a:p>
      </dgm:t>
    </dgm:pt>
    <dgm:pt modelId="{B8978366-C07E-450C-8B80-D655427E0D57}" type="pres">
      <dgm:prSet presAssocID="{3E1C64DC-E96C-400F-94C7-8B78C3CC515B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DFD15AE3-5797-49C7-AB35-60C1758D96E8}" type="pres">
      <dgm:prSet presAssocID="{47951F2C-1A0D-4D08-BDEC-29D7420886B9}" presName="node" presStyleLbl="node1" presStyleIdx="1" presStyleCnt="5" custScaleX="188774" custScaleY="160964" custRadScaleRad="172408" custRadScaleInc="121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D32AE-DB1F-4F1D-8794-F6E5529F56E6}" type="pres">
      <dgm:prSet presAssocID="{362712FE-ABC0-49D9-B071-75E325B875FC}" presName="parTrans" presStyleLbl="sibTrans2D1" presStyleIdx="2" presStyleCnt="5"/>
      <dgm:spPr/>
      <dgm:t>
        <a:bodyPr/>
        <a:lstStyle/>
        <a:p>
          <a:endParaRPr lang="ru-RU"/>
        </a:p>
      </dgm:t>
    </dgm:pt>
    <dgm:pt modelId="{7E07D533-406C-409A-953B-A00D2A0994D1}" type="pres">
      <dgm:prSet presAssocID="{362712FE-ABC0-49D9-B071-75E325B875FC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9A2EB72F-66C9-48A2-A5DE-CA64DD9A469D}" type="pres">
      <dgm:prSet presAssocID="{FD070758-8129-4BDE-9167-A6B565999206}" presName="node" presStyleLbl="node1" presStyleIdx="2" presStyleCnt="5" custScaleX="183737" custScaleY="139326" custRadScaleRad="149080" custRadScaleInc="-67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63E21-32DA-4F5B-95BB-BAAC463DAA65}" type="pres">
      <dgm:prSet presAssocID="{23277168-748A-4BC9-882C-5903DC417987}" presName="parTrans" presStyleLbl="sibTrans2D1" presStyleIdx="3" presStyleCnt="5"/>
      <dgm:spPr/>
      <dgm:t>
        <a:bodyPr/>
        <a:lstStyle/>
        <a:p>
          <a:endParaRPr lang="ru-RU"/>
        </a:p>
      </dgm:t>
    </dgm:pt>
    <dgm:pt modelId="{3FC4B46E-B851-4F25-8932-85ADB3269AA6}" type="pres">
      <dgm:prSet presAssocID="{23277168-748A-4BC9-882C-5903DC417987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A9678C4F-8621-4C92-8F3F-A0C6F1A6E670}" type="pres">
      <dgm:prSet presAssocID="{14DF1866-87E0-487F-AE73-326168055D77}" presName="node" presStyleLbl="node1" presStyleIdx="3" presStyleCnt="5" custScaleX="182710" custScaleY="133641" custRadScaleRad="141117" custRadScaleInc="697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90FF41-508A-4BCD-B9D4-C07233186D79}" type="pres">
      <dgm:prSet presAssocID="{81BDD629-F083-43C9-9943-9712259FA286}" presName="parTrans" presStyleLbl="sibTrans2D1" presStyleIdx="4" presStyleCnt="5" custScaleX="190493"/>
      <dgm:spPr/>
      <dgm:t>
        <a:bodyPr/>
        <a:lstStyle/>
        <a:p>
          <a:endParaRPr lang="ru-RU"/>
        </a:p>
      </dgm:t>
    </dgm:pt>
    <dgm:pt modelId="{2360BDD8-57FB-4E20-A711-F8617ACD5FC9}" type="pres">
      <dgm:prSet presAssocID="{81BDD629-F083-43C9-9943-9712259FA286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AABEC764-F6C4-41FB-8ABD-7C3F8408871B}" type="pres">
      <dgm:prSet presAssocID="{5142062C-B170-4A5D-924F-933ED985F097}" presName="node" presStyleLbl="node1" presStyleIdx="4" presStyleCnt="5" custScaleX="200120" custScaleY="154718" custRadScaleRad="139068" custRadScaleInc="4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B4870A-5479-4B00-9F49-ECF58913502C}" type="presOf" srcId="{14DF1866-87E0-487F-AE73-326168055D77}" destId="{A9678C4F-8621-4C92-8F3F-A0C6F1A6E670}" srcOrd="0" destOrd="0" presId="urn:microsoft.com/office/officeart/2005/8/layout/radial5"/>
    <dgm:cxn modelId="{1FC6383C-9070-4A63-A869-D3D41E3D1FBD}" type="presOf" srcId="{6659977C-27B3-4F5D-9E40-6516C2799D7B}" destId="{68B14B07-5DB9-41DD-853C-FAEE0D5477F7}" srcOrd="0" destOrd="0" presId="urn:microsoft.com/office/officeart/2005/8/layout/radial5"/>
    <dgm:cxn modelId="{AF45BB51-8C4E-43B9-A3FB-8FFEC40BA759}" type="presOf" srcId="{31EF2B65-0D62-4618-B50E-C02921E23E04}" destId="{7909179F-EE38-49D1-A964-3F00FE5660A3}" srcOrd="0" destOrd="0" presId="urn:microsoft.com/office/officeart/2005/8/layout/radial5"/>
    <dgm:cxn modelId="{04D387A8-4512-4D87-9AD3-ADF7CC174E2A}" type="presOf" srcId="{23277168-748A-4BC9-882C-5903DC417987}" destId="{3FC4B46E-B851-4F25-8932-85ADB3269AA6}" srcOrd="1" destOrd="0" presId="urn:microsoft.com/office/officeart/2005/8/layout/radial5"/>
    <dgm:cxn modelId="{E4C1B041-3CEF-402B-9970-1D83155A7945}" type="presOf" srcId="{362712FE-ABC0-49D9-B071-75E325B875FC}" destId="{3A8D32AE-DB1F-4F1D-8794-F6E5529F56E6}" srcOrd="0" destOrd="0" presId="urn:microsoft.com/office/officeart/2005/8/layout/radial5"/>
    <dgm:cxn modelId="{8BE32203-155B-4303-89D5-C3272517E19E}" srcId="{0D86983C-9B5D-4443-A711-B1342397E366}" destId="{14DF1866-87E0-487F-AE73-326168055D77}" srcOrd="3" destOrd="0" parTransId="{23277168-748A-4BC9-882C-5903DC417987}" sibTransId="{5CA3EC36-4DA4-4B3A-B258-416AEA732309}"/>
    <dgm:cxn modelId="{EC16D32D-26C0-490E-B71B-7D1D7C4E73F2}" srcId="{0D86983C-9B5D-4443-A711-B1342397E366}" destId="{47951F2C-1A0D-4D08-BDEC-29D7420886B9}" srcOrd="1" destOrd="0" parTransId="{3E1C64DC-E96C-400F-94C7-8B78C3CC515B}" sibTransId="{E91D4279-5A68-4478-835C-D6971A27E639}"/>
    <dgm:cxn modelId="{38063127-4C15-4865-A49A-74E7CE9E9ABF}" type="presOf" srcId="{5142062C-B170-4A5D-924F-933ED985F097}" destId="{AABEC764-F6C4-41FB-8ABD-7C3F8408871B}" srcOrd="0" destOrd="0" presId="urn:microsoft.com/office/officeart/2005/8/layout/radial5"/>
    <dgm:cxn modelId="{575335D1-516D-4B3F-9F43-6087A081E8D8}" srcId="{0D86983C-9B5D-4443-A711-B1342397E366}" destId="{5142062C-B170-4A5D-924F-933ED985F097}" srcOrd="4" destOrd="0" parTransId="{81BDD629-F083-43C9-9943-9712259FA286}" sibTransId="{C13EDF65-29E7-4BDB-AEF0-2406C9E13BED}"/>
    <dgm:cxn modelId="{6B691D41-0B50-4761-A5AB-CB76BE50E999}" type="presOf" srcId="{81BDD629-F083-43C9-9943-9712259FA286}" destId="{A790FF41-508A-4BCD-B9D4-C07233186D79}" srcOrd="0" destOrd="0" presId="urn:microsoft.com/office/officeart/2005/8/layout/radial5"/>
    <dgm:cxn modelId="{85FA4248-5AB4-461D-BCCE-D893B5D77F55}" type="presOf" srcId="{FD070758-8129-4BDE-9167-A6B565999206}" destId="{9A2EB72F-66C9-48A2-A5DE-CA64DD9A469D}" srcOrd="0" destOrd="0" presId="urn:microsoft.com/office/officeart/2005/8/layout/radial5"/>
    <dgm:cxn modelId="{99BB7984-0792-4062-9FDA-51328742EE19}" type="presOf" srcId="{81BDD629-F083-43C9-9943-9712259FA286}" destId="{2360BDD8-57FB-4E20-A711-F8617ACD5FC9}" srcOrd="1" destOrd="0" presId="urn:microsoft.com/office/officeart/2005/8/layout/radial5"/>
    <dgm:cxn modelId="{4E24BFC1-BC7C-4F05-9AA5-1C470CC3F81A}" srcId="{0D86983C-9B5D-4443-A711-B1342397E366}" destId="{E797372E-AB21-4CE4-A186-DEA0B1067479}" srcOrd="0" destOrd="0" parTransId="{6659977C-27B3-4F5D-9E40-6516C2799D7B}" sibTransId="{2E95574A-5429-4799-BEC6-814D676F48C3}"/>
    <dgm:cxn modelId="{3059F767-B536-44B3-AD91-4A34B419ACC1}" type="presOf" srcId="{362712FE-ABC0-49D9-B071-75E325B875FC}" destId="{7E07D533-406C-409A-953B-A00D2A0994D1}" srcOrd="1" destOrd="0" presId="urn:microsoft.com/office/officeart/2005/8/layout/radial5"/>
    <dgm:cxn modelId="{334F6CE8-8374-4CD4-8BD0-D111514AD1E8}" type="presOf" srcId="{3E1C64DC-E96C-400F-94C7-8B78C3CC515B}" destId="{17279AA6-603F-4C44-8ABC-7A34451B1E4B}" srcOrd="0" destOrd="0" presId="urn:microsoft.com/office/officeart/2005/8/layout/radial5"/>
    <dgm:cxn modelId="{A8B3C6FE-F5C9-4095-BA2A-A0E7B29BD539}" type="presOf" srcId="{6659977C-27B3-4F5D-9E40-6516C2799D7B}" destId="{1334E93C-6D46-441D-A0E8-2143E5B895A0}" srcOrd="1" destOrd="0" presId="urn:microsoft.com/office/officeart/2005/8/layout/radial5"/>
    <dgm:cxn modelId="{A6E4F17E-14A3-412E-B5B4-0879F1D5DF6A}" srcId="{31EF2B65-0D62-4618-B50E-C02921E23E04}" destId="{0D86983C-9B5D-4443-A711-B1342397E366}" srcOrd="0" destOrd="0" parTransId="{1800F1BE-A8FD-4DB4-8E1B-7FA277F6D693}" sibTransId="{B7B98AE6-4AC4-4A9A-BD15-126FA82338E6}"/>
    <dgm:cxn modelId="{604AE80A-906A-4787-A635-6639AD57F615}" type="presOf" srcId="{0D86983C-9B5D-4443-A711-B1342397E366}" destId="{EF0D0536-D91A-4A5E-99D7-137230A7F925}" srcOrd="0" destOrd="0" presId="urn:microsoft.com/office/officeart/2005/8/layout/radial5"/>
    <dgm:cxn modelId="{BE0A71C2-4921-424A-8392-044D1F1FB4E1}" type="presOf" srcId="{47951F2C-1A0D-4D08-BDEC-29D7420886B9}" destId="{DFD15AE3-5797-49C7-AB35-60C1758D96E8}" srcOrd="0" destOrd="0" presId="urn:microsoft.com/office/officeart/2005/8/layout/radial5"/>
    <dgm:cxn modelId="{E18AC81B-3FF3-48E8-B82B-EE61029ACF71}" type="presOf" srcId="{3E1C64DC-E96C-400F-94C7-8B78C3CC515B}" destId="{B8978366-C07E-450C-8B80-D655427E0D57}" srcOrd="1" destOrd="0" presId="urn:microsoft.com/office/officeart/2005/8/layout/radial5"/>
    <dgm:cxn modelId="{690738D3-1604-4C58-AFCD-4AF73E4FBD96}" type="presOf" srcId="{E797372E-AB21-4CE4-A186-DEA0B1067479}" destId="{A6503C47-FFC9-4583-9024-8861558FC52D}" srcOrd="0" destOrd="0" presId="urn:microsoft.com/office/officeart/2005/8/layout/radial5"/>
    <dgm:cxn modelId="{61EE1B79-EF5F-4918-ABC8-374A0769ABA6}" type="presOf" srcId="{23277168-748A-4BC9-882C-5903DC417987}" destId="{71963E21-32DA-4F5B-95BB-BAAC463DAA65}" srcOrd="0" destOrd="0" presId="urn:microsoft.com/office/officeart/2005/8/layout/radial5"/>
    <dgm:cxn modelId="{6D0B7860-DB38-4F4F-895F-298A8E417044}" srcId="{0D86983C-9B5D-4443-A711-B1342397E366}" destId="{FD070758-8129-4BDE-9167-A6B565999206}" srcOrd="2" destOrd="0" parTransId="{362712FE-ABC0-49D9-B071-75E325B875FC}" sibTransId="{2CA9A984-3A9B-4025-AE2F-90C473167BC6}"/>
    <dgm:cxn modelId="{0D0F03D0-619F-4BC9-9A33-8B0625960309}" type="presParOf" srcId="{7909179F-EE38-49D1-A964-3F00FE5660A3}" destId="{EF0D0536-D91A-4A5E-99D7-137230A7F925}" srcOrd="0" destOrd="0" presId="urn:microsoft.com/office/officeart/2005/8/layout/radial5"/>
    <dgm:cxn modelId="{1D963012-1624-4493-AB4F-9F6A4C810262}" type="presParOf" srcId="{7909179F-EE38-49D1-A964-3F00FE5660A3}" destId="{68B14B07-5DB9-41DD-853C-FAEE0D5477F7}" srcOrd="1" destOrd="0" presId="urn:microsoft.com/office/officeart/2005/8/layout/radial5"/>
    <dgm:cxn modelId="{5024B70E-416D-4B08-B87E-D07CA4CFB896}" type="presParOf" srcId="{68B14B07-5DB9-41DD-853C-FAEE0D5477F7}" destId="{1334E93C-6D46-441D-A0E8-2143E5B895A0}" srcOrd="0" destOrd="0" presId="urn:microsoft.com/office/officeart/2005/8/layout/radial5"/>
    <dgm:cxn modelId="{DD1B74E1-FAE8-442E-9378-AB90F5DC25CC}" type="presParOf" srcId="{7909179F-EE38-49D1-A964-3F00FE5660A3}" destId="{A6503C47-FFC9-4583-9024-8861558FC52D}" srcOrd="2" destOrd="0" presId="urn:microsoft.com/office/officeart/2005/8/layout/radial5"/>
    <dgm:cxn modelId="{4C63668D-865A-4213-8E4B-4515DDA6D6A7}" type="presParOf" srcId="{7909179F-EE38-49D1-A964-3F00FE5660A3}" destId="{17279AA6-603F-4C44-8ABC-7A34451B1E4B}" srcOrd="3" destOrd="0" presId="urn:microsoft.com/office/officeart/2005/8/layout/radial5"/>
    <dgm:cxn modelId="{D25968C2-6EF0-4D7E-A077-6D6D5728FBE1}" type="presParOf" srcId="{17279AA6-603F-4C44-8ABC-7A34451B1E4B}" destId="{B8978366-C07E-450C-8B80-D655427E0D57}" srcOrd="0" destOrd="0" presId="urn:microsoft.com/office/officeart/2005/8/layout/radial5"/>
    <dgm:cxn modelId="{09EF64C8-268D-4BAE-A13F-C0A1D3B403BA}" type="presParOf" srcId="{7909179F-EE38-49D1-A964-3F00FE5660A3}" destId="{DFD15AE3-5797-49C7-AB35-60C1758D96E8}" srcOrd="4" destOrd="0" presId="urn:microsoft.com/office/officeart/2005/8/layout/radial5"/>
    <dgm:cxn modelId="{2990080D-EC9D-4A7B-8AAB-915FDD543BDC}" type="presParOf" srcId="{7909179F-EE38-49D1-A964-3F00FE5660A3}" destId="{3A8D32AE-DB1F-4F1D-8794-F6E5529F56E6}" srcOrd="5" destOrd="0" presId="urn:microsoft.com/office/officeart/2005/8/layout/radial5"/>
    <dgm:cxn modelId="{7768A1C9-8A55-43D8-91A3-641F1194A343}" type="presParOf" srcId="{3A8D32AE-DB1F-4F1D-8794-F6E5529F56E6}" destId="{7E07D533-406C-409A-953B-A00D2A0994D1}" srcOrd="0" destOrd="0" presId="urn:microsoft.com/office/officeart/2005/8/layout/radial5"/>
    <dgm:cxn modelId="{0C1787D3-C073-4818-A2C7-154761CED946}" type="presParOf" srcId="{7909179F-EE38-49D1-A964-3F00FE5660A3}" destId="{9A2EB72F-66C9-48A2-A5DE-CA64DD9A469D}" srcOrd="6" destOrd="0" presId="urn:microsoft.com/office/officeart/2005/8/layout/radial5"/>
    <dgm:cxn modelId="{52BB4AE5-9770-4352-B60B-07027242C987}" type="presParOf" srcId="{7909179F-EE38-49D1-A964-3F00FE5660A3}" destId="{71963E21-32DA-4F5B-95BB-BAAC463DAA65}" srcOrd="7" destOrd="0" presId="urn:microsoft.com/office/officeart/2005/8/layout/radial5"/>
    <dgm:cxn modelId="{15C965A9-E9ED-40F0-A1B2-7DED79D4FC41}" type="presParOf" srcId="{71963E21-32DA-4F5B-95BB-BAAC463DAA65}" destId="{3FC4B46E-B851-4F25-8932-85ADB3269AA6}" srcOrd="0" destOrd="0" presId="urn:microsoft.com/office/officeart/2005/8/layout/radial5"/>
    <dgm:cxn modelId="{40F2B6F0-9800-470A-BE6A-F7DB242F24D3}" type="presParOf" srcId="{7909179F-EE38-49D1-A964-3F00FE5660A3}" destId="{A9678C4F-8621-4C92-8F3F-A0C6F1A6E670}" srcOrd="8" destOrd="0" presId="urn:microsoft.com/office/officeart/2005/8/layout/radial5"/>
    <dgm:cxn modelId="{AC0ABAF0-851B-42FD-9EEC-6E199FBA17E5}" type="presParOf" srcId="{7909179F-EE38-49D1-A964-3F00FE5660A3}" destId="{A790FF41-508A-4BCD-B9D4-C07233186D79}" srcOrd="9" destOrd="0" presId="urn:microsoft.com/office/officeart/2005/8/layout/radial5"/>
    <dgm:cxn modelId="{49B50A23-863D-4D1C-8805-5F35A5DDC3AA}" type="presParOf" srcId="{A790FF41-508A-4BCD-B9D4-C07233186D79}" destId="{2360BDD8-57FB-4E20-A711-F8617ACD5FC9}" srcOrd="0" destOrd="0" presId="urn:microsoft.com/office/officeart/2005/8/layout/radial5"/>
    <dgm:cxn modelId="{251520C9-8E78-4B87-8B02-C1D8C5F300A5}" type="presParOf" srcId="{7909179F-EE38-49D1-A964-3F00FE5660A3}" destId="{AABEC764-F6C4-41FB-8ABD-7C3F8408871B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3DC69E-F9E1-4596-9C68-1506C735A8A7}" type="doc">
      <dgm:prSet loTypeId="urn:microsoft.com/office/officeart/2005/8/layout/vList6" loCatId="list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2001D375-D706-47AB-9A7F-E7170BC9C635}">
      <dgm:prSet phldrT="[Текст]"/>
      <dgm:spPr/>
      <dgm:t>
        <a:bodyPr/>
        <a:lstStyle/>
        <a:p>
          <a:r>
            <a:rPr lang="ru-RU" dirty="0" smtClean="0"/>
            <a:t>Политическая цель</a:t>
          </a:r>
          <a:endParaRPr lang="ru-RU" dirty="0"/>
        </a:p>
      </dgm:t>
    </dgm:pt>
    <dgm:pt modelId="{39AAA100-AB77-4422-9D81-A81B752C980D}" type="parTrans" cxnId="{66C28D30-F1CB-4F95-AADC-DDE489EEFE71}">
      <dgm:prSet/>
      <dgm:spPr/>
      <dgm:t>
        <a:bodyPr/>
        <a:lstStyle/>
        <a:p>
          <a:endParaRPr lang="ru-RU"/>
        </a:p>
      </dgm:t>
    </dgm:pt>
    <dgm:pt modelId="{ECC03FF8-BEAF-47D6-8804-45B3248E5CA9}" type="sibTrans" cxnId="{66C28D30-F1CB-4F95-AADC-DDE489EEFE71}">
      <dgm:prSet/>
      <dgm:spPr/>
      <dgm:t>
        <a:bodyPr/>
        <a:lstStyle/>
        <a:p>
          <a:endParaRPr lang="ru-RU"/>
        </a:p>
      </dgm:t>
    </dgm:pt>
    <dgm:pt modelId="{555DD68F-8318-4378-B309-787E51664B15}">
      <dgm:prSet phldrT="[Текст]"/>
      <dgm:spPr/>
      <dgm:t>
        <a:bodyPr/>
        <a:lstStyle/>
        <a:p>
          <a:r>
            <a:rPr lang="ru-RU" dirty="0" smtClean="0"/>
            <a:t>Экономическая цель</a:t>
          </a:r>
          <a:endParaRPr lang="ru-RU" dirty="0"/>
        </a:p>
      </dgm:t>
    </dgm:pt>
    <dgm:pt modelId="{1EB88B9C-5752-4624-9920-A8DBFCADDB98}" type="parTrans" cxnId="{E24852A2-2EC3-4453-9B95-8256287B1DC6}">
      <dgm:prSet/>
      <dgm:spPr/>
      <dgm:t>
        <a:bodyPr/>
        <a:lstStyle/>
        <a:p>
          <a:endParaRPr lang="ru-RU"/>
        </a:p>
      </dgm:t>
    </dgm:pt>
    <dgm:pt modelId="{AC031B0D-0D95-4ED8-9D1B-24F4A7B19204}" type="sibTrans" cxnId="{E24852A2-2EC3-4453-9B95-8256287B1DC6}">
      <dgm:prSet/>
      <dgm:spPr/>
      <dgm:t>
        <a:bodyPr/>
        <a:lstStyle/>
        <a:p>
          <a:endParaRPr lang="ru-RU"/>
        </a:p>
      </dgm:t>
    </dgm:pt>
    <dgm:pt modelId="{4B5D9AC7-6E7D-40BA-9AD4-2230EF0B55F0}">
      <dgm:prSet phldrT="[Текст]"/>
      <dgm:spPr/>
      <dgm:t>
        <a:bodyPr/>
        <a:lstStyle/>
        <a:p>
          <a:r>
            <a:rPr lang="ru-RU" b="1" dirty="0" smtClean="0"/>
            <a:t>Выйти из кризиса и восстановить хозяйство за счет частной инициативы</a:t>
          </a:r>
          <a:endParaRPr lang="ru-RU" b="1" dirty="0"/>
        </a:p>
      </dgm:t>
    </dgm:pt>
    <dgm:pt modelId="{4B3561B6-3E34-456A-9385-DCE0BBF253C4}" type="parTrans" cxnId="{8526E90E-9BC7-4B66-85A4-E7140A74752D}">
      <dgm:prSet/>
      <dgm:spPr/>
      <dgm:t>
        <a:bodyPr/>
        <a:lstStyle/>
        <a:p>
          <a:endParaRPr lang="ru-RU"/>
        </a:p>
      </dgm:t>
    </dgm:pt>
    <dgm:pt modelId="{E2F951F9-E009-4528-9BD8-E8463336C409}" type="sibTrans" cxnId="{8526E90E-9BC7-4B66-85A4-E7140A74752D}">
      <dgm:prSet/>
      <dgm:spPr/>
      <dgm:t>
        <a:bodyPr/>
        <a:lstStyle/>
        <a:p>
          <a:endParaRPr lang="ru-RU"/>
        </a:p>
      </dgm:t>
    </dgm:pt>
    <dgm:pt modelId="{9CE94619-D537-4B78-AEF8-C83910BDBA17}">
      <dgm:prSet/>
      <dgm:spPr/>
      <dgm:t>
        <a:bodyPr/>
        <a:lstStyle/>
        <a:p>
          <a:r>
            <a:rPr lang="ru-RU" dirty="0" smtClean="0"/>
            <a:t>Социальная цель</a:t>
          </a:r>
          <a:endParaRPr lang="ru-RU" dirty="0"/>
        </a:p>
      </dgm:t>
    </dgm:pt>
    <dgm:pt modelId="{B2245778-53F6-4C67-B810-7C5871C25AEF}" type="parTrans" cxnId="{669D78D9-E8F1-412C-B9FD-640B8B0351FC}">
      <dgm:prSet/>
      <dgm:spPr/>
      <dgm:t>
        <a:bodyPr/>
        <a:lstStyle/>
        <a:p>
          <a:endParaRPr lang="ru-RU"/>
        </a:p>
      </dgm:t>
    </dgm:pt>
    <dgm:pt modelId="{FAAC4BF0-B5B2-416C-9351-E55BAC1D6C74}" type="sibTrans" cxnId="{669D78D9-E8F1-412C-B9FD-640B8B0351FC}">
      <dgm:prSet/>
      <dgm:spPr/>
      <dgm:t>
        <a:bodyPr/>
        <a:lstStyle/>
        <a:p>
          <a:endParaRPr lang="ru-RU"/>
        </a:p>
      </dgm:t>
    </dgm:pt>
    <dgm:pt modelId="{2894EA56-0D57-43BA-836D-C4925B2F0E95}">
      <dgm:prSet phldrT="[Текст]"/>
      <dgm:spPr/>
      <dgm:t>
        <a:bodyPr/>
        <a:lstStyle/>
        <a:p>
          <a:r>
            <a:rPr lang="ru-RU" b="1" dirty="0" smtClean="0"/>
            <a:t>Обеспечить благоприятные условия для построения социалистического общества</a:t>
          </a:r>
          <a:endParaRPr lang="ru-RU" b="1" dirty="0"/>
        </a:p>
      </dgm:t>
    </dgm:pt>
    <dgm:pt modelId="{9A9B310B-5207-4689-9D5A-105CD3258A9D}" type="sibTrans" cxnId="{D8B5E6E9-2086-46E7-8F34-DF38CF0A2CF2}">
      <dgm:prSet/>
      <dgm:spPr/>
      <dgm:t>
        <a:bodyPr/>
        <a:lstStyle/>
        <a:p>
          <a:endParaRPr lang="ru-RU"/>
        </a:p>
      </dgm:t>
    </dgm:pt>
    <dgm:pt modelId="{271982FF-B182-443A-9CBE-3A92D0D8A2DA}" type="parTrans" cxnId="{D8B5E6E9-2086-46E7-8F34-DF38CF0A2CF2}">
      <dgm:prSet/>
      <dgm:spPr/>
      <dgm:t>
        <a:bodyPr/>
        <a:lstStyle/>
        <a:p>
          <a:endParaRPr lang="ru-RU"/>
        </a:p>
      </dgm:t>
    </dgm:pt>
    <dgm:pt modelId="{808246B0-0B6A-4A4D-9AC0-04DBA87850CB}">
      <dgm:prSet/>
      <dgm:spPr/>
      <dgm:t>
        <a:bodyPr/>
        <a:lstStyle/>
        <a:p>
          <a:r>
            <a:rPr lang="ru-RU" b="1" dirty="0" smtClean="0"/>
            <a:t>Снять социальную напряженность, укрепить союз рабочего класса и крестьянства</a:t>
          </a:r>
          <a:endParaRPr lang="ru-RU" b="1" dirty="0"/>
        </a:p>
      </dgm:t>
    </dgm:pt>
    <dgm:pt modelId="{35C616E8-D209-4BC3-A400-0399EBE791D2}" type="parTrans" cxnId="{3800E4BC-5771-44AE-A47A-6AD181896B01}">
      <dgm:prSet/>
      <dgm:spPr/>
      <dgm:t>
        <a:bodyPr/>
        <a:lstStyle/>
        <a:p>
          <a:endParaRPr lang="ru-RU"/>
        </a:p>
      </dgm:t>
    </dgm:pt>
    <dgm:pt modelId="{08BD78BD-461A-40E8-8F35-8E7E090CD2EE}" type="sibTrans" cxnId="{3800E4BC-5771-44AE-A47A-6AD181896B01}">
      <dgm:prSet/>
      <dgm:spPr/>
      <dgm:t>
        <a:bodyPr/>
        <a:lstStyle/>
        <a:p>
          <a:endParaRPr lang="ru-RU"/>
        </a:p>
      </dgm:t>
    </dgm:pt>
    <dgm:pt modelId="{01D7DE29-9AAD-4856-8EE6-8CA601FBE204}" type="pres">
      <dgm:prSet presAssocID="{EA3DC69E-F9E1-4596-9C68-1506C735A8A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EF45BBD-4FE7-46C2-8593-C049EECF83A9}" type="pres">
      <dgm:prSet presAssocID="{2001D375-D706-47AB-9A7F-E7170BC9C635}" presName="linNode" presStyleCnt="0"/>
      <dgm:spPr/>
    </dgm:pt>
    <dgm:pt modelId="{5A5377BB-1FF0-4D12-9A50-2DCF86C8AB7A}" type="pres">
      <dgm:prSet presAssocID="{2001D375-D706-47AB-9A7F-E7170BC9C635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0A1489-5868-45C2-B6BE-120E8AD63E1E}" type="pres">
      <dgm:prSet presAssocID="{2001D375-D706-47AB-9A7F-E7170BC9C635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211E77-728E-456F-BB14-A5FC35C3C739}" type="pres">
      <dgm:prSet presAssocID="{ECC03FF8-BEAF-47D6-8804-45B3248E5CA9}" presName="spacing" presStyleCnt="0"/>
      <dgm:spPr/>
    </dgm:pt>
    <dgm:pt modelId="{66A61648-AE76-41D2-B6BF-85B9EEC3D02F}" type="pres">
      <dgm:prSet presAssocID="{9CE94619-D537-4B78-AEF8-C83910BDBA17}" presName="linNode" presStyleCnt="0"/>
      <dgm:spPr/>
    </dgm:pt>
    <dgm:pt modelId="{A55A2611-60F0-4248-9F96-F34D761F23D7}" type="pres">
      <dgm:prSet presAssocID="{9CE94619-D537-4B78-AEF8-C83910BDBA17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D8632B-54F2-44E5-A879-363C91358C15}" type="pres">
      <dgm:prSet presAssocID="{9CE94619-D537-4B78-AEF8-C83910BDBA17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5FD362-7F00-4A97-AA09-684AA3649B44}" type="pres">
      <dgm:prSet presAssocID="{FAAC4BF0-B5B2-416C-9351-E55BAC1D6C74}" presName="spacing" presStyleCnt="0"/>
      <dgm:spPr/>
    </dgm:pt>
    <dgm:pt modelId="{EF3569D6-BA41-4B8C-9D5D-A91464161659}" type="pres">
      <dgm:prSet presAssocID="{555DD68F-8318-4378-B309-787E51664B15}" presName="linNode" presStyleCnt="0"/>
      <dgm:spPr/>
    </dgm:pt>
    <dgm:pt modelId="{DE4F97DC-1595-4C66-AA0B-E85F1287608F}" type="pres">
      <dgm:prSet presAssocID="{555DD68F-8318-4378-B309-787E51664B15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B33A8A-A2D7-477D-9B68-2BA06C422F04}" type="pres">
      <dgm:prSet presAssocID="{555DD68F-8318-4378-B309-787E51664B15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26E90E-9BC7-4B66-85A4-E7140A74752D}" srcId="{555DD68F-8318-4378-B309-787E51664B15}" destId="{4B5D9AC7-6E7D-40BA-9AD4-2230EF0B55F0}" srcOrd="0" destOrd="0" parTransId="{4B3561B6-3E34-456A-9385-DCE0BBF253C4}" sibTransId="{E2F951F9-E009-4528-9BD8-E8463336C409}"/>
    <dgm:cxn modelId="{66C28D30-F1CB-4F95-AADC-DDE489EEFE71}" srcId="{EA3DC69E-F9E1-4596-9C68-1506C735A8A7}" destId="{2001D375-D706-47AB-9A7F-E7170BC9C635}" srcOrd="0" destOrd="0" parTransId="{39AAA100-AB77-4422-9D81-A81B752C980D}" sibTransId="{ECC03FF8-BEAF-47D6-8804-45B3248E5CA9}"/>
    <dgm:cxn modelId="{4A674DE4-0BA4-4CC7-9296-2DCBBF72DA22}" type="presOf" srcId="{4B5D9AC7-6E7D-40BA-9AD4-2230EF0B55F0}" destId="{1BB33A8A-A2D7-477D-9B68-2BA06C422F04}" srcOrd="0" destOrd="0" presId="urn:microsoft.com/office/officeart/2005/8/layout/vList6"/>
    <dgm:cxn modelId="{54769EF9-2635-4384-A88A-F5214126DB1D}" type="presOf" srcId="{555DD68F-8318-4378-B309-787E51664B15}" destId="{DE4F97DC-1595-4C66-AA0B-E85F1287608F}" srcOrd="0" destOrd="0" presId="urn:microsoft.com/office/officeart/2005/8/layout/vList6"/>
    <dgm:cxn modelId="{E24852A2-2EC3-4453-9B95-8256287B1DC6}" srcId="{EA3DC69E-F9E1-4596-9C68-1506C735A8A7}" destId="{555DD68F-8318-4378-B309-787E51664B15}" srcOrd="2" destOrd="0" parTransId="{1EB88B9C-5752-4624-9920-A8DBFCADDB98}" sibTransId="{AC031B0D-0D95-4ED8-9D1B-24F4A7B19204}"/>
    <dgm:cxn modelId="{669D78D9-E8F1-412C-B9FD-640B8B0351FC}" srcId="{EA3DC69E-F9E1-4596-9C68-1506C735A8A7}" destId="{9CE94619-D537-4B78-AEF8-C83910BDBA17}" srcOrd="1" destOrd="0" parTransId="{B2245778-53F6-4C67-B810-7C5871C25AEF}" sibTransId="{FAAC4BF0-B5B2-416C-9351-E55BAC1D6C74}"/>
    <dgm:cxn modelId="{F6049E39-1671-4853-97CC-96AFE1ABE229}" type="presOf" srcId="{808246B0-0B6A-4A4D-9AC0-04DBA87850CB}" destId="{39D8632B-54F2-44E5-A879-363C91358C15}" srcOrd="0" destOrd="0" presId="urn:microsoft.com/office/officeart/2005/8/layout/vList6"/>
    <dgm:cxn modelId="{D8B5E6E9-2086-46E7-8F34-DF38CF0A2CF2}" srcId="{2001D375-D706-47AB-9A7F-E7170BC9C635}" destId="{2894EA56-0D57-43BA-836D-C4925B2F0E95}" srcOrd="0" destOrd="0" parTransId="{271982FF-B182-443A-9CBE-3A92D0D8A2DA}" sibTransId="{9A9B310B-5207-4689-9D5A-105CD3258A9D}"/>
    <dgm:cxn modelId="{3800E4BC-5771-44AE-A47A-6AD181896B01}" srcId="{9CE94619-D537-4B78-AEF8-C83910BDBA17}" destId="{808246B0-0B6A-4A4D-9AC0-04DBA87850CB}" srcOrd="0" destOrd="0" parTransId="{35C616E8-D209-4BC3-A400-0399EBE791D2}" sibTransId="{08BD78BD-461A-40E8-8F35-8E7E090CD2EE}"/>
    <dgm:cxn modelId="{866C9F93-802C-4576-A534-8452CFFF8D2A}" type="presOf" srcId="{9CE94619-D537-4B78-AEF8-C83910BDBA17}" destId="{A55A2611-60F0-4248-9F96-F34D761F23D7}" srcOrd="0" destOrd="0" presId="urn:microsoft.com/office/officeart/2005/8/layout/vList6"/>
    <dgm:cxn modelId="{A66E5F3A-221C-46AD-99B8-95A5DDD13012}" type="presOf" srcId="{2001D375-D706-47AB-9A7F-E7170BC9C635}" destId="{5A5377BB-1FF0-4D12-9A50-2DCF86C8AB7A}" srcOrd="0" destOrd="0" presId="urn:microsoft.com/office/officeart/2005/8/layout/vList6"/>
    <dgm:cxn modelId="{25C7076B-B6B0-4EAE-80FB-AD8FDC0746D2}" type="presOf" srcId="{2894EA56-0D57-43BA-836D-C4925B2F0E95}" destId="{CB0A1489-5868-45C2-B6BE-120E8AD63E1E}" srcOrd="0" destOrd="0" presId="urn:microsoft.com/office/officeart/2005/8/layout/vList6"/>
    <dgm:cxn modelId="{7857EAF2-95FE-43B6-9C3F-52008B20F49E}" type="presOf" srcId="{EA3DC69E-F9E1-4596-9C68-1506C735A8A7}" destId="{01D7DE29-9AAD-4856-8EE6-8CA601FBE204}" srcOrd="0" destOrd="0" presId="urn:microsoft.com/office/officeart/2005/8/layout/vList6"/>
    <dgm:cxn modelId="{408DEE17-C2F8-44F6-A669-BCA43446C35A}" type="presParOf" srcId="{01D7DE29-9AAD-4856-8EE6-8CA601FBE204}" destId="{5EF45BBD-4FE7-46C2-8593-C049EECF83A9}" srcOrd="0" destOrd="0" presId="urn:microsoft.com/office/officeart/2005/8/layout/vList6"/>
    <dgm:cxn modelId="{FC084702-DC30-4AF6-8E47-6B2E8CBE24E2}" type="presParOf" srcId="{5EF45BBD-4FE7-46C2-8593-C049EECF83A9}" destId="{5A5377BB-1FF0-4D12-9A50-2DCF86C8AB7A}" srcOrd="0" destOrd="0" presId="urn:microsoft.com/office/officeart/2005/8/layout/vList6"/>
    <dgm:cxn modelId="{9A66E83A-506B-49B6-80DA-69C19119F118}" type="presParOf" srcId="{5EF45BBD-4FE7-46C2-8593-C049EECF83A9}" destId="{CB0A1489-5868-45C2-B6BE-120E8AD63E1E}" srcOrd="1" destOrd="0" presId="urn:microsoft.com/office/officeart/2005/8/layout/vList6"/>
    <dgm:cxn modelId="{E52A285B-8BB0-4757-B24A-75ACFE3D4727}" type="presParOf" srcId="{01D7DE29-9AAD-4856-8EE6-8CA601FBE204}" destId="{4C211E77-728E-456F-BB14-A5FC35C3C739}" srcOrd="1" destOrd="0" presId="urn:microsoft.com/office/officeart/2005/8/layout/vList6"/>
    <dgm:cxn modelId="{B06312C8-09BA-48A2-8545-3D9C00FF8BCE}" type="presParOf" srcId="{01D7DE29-9AAD-4856-8EE6-8CA601FBE204}" destId="{66A61648-AE76-41D2-B6BF-85B9EEC3D02F}" srcOrd="2" destOrd="0" presId="urn:microsoft.com/office/officeart/2005/8/layout/vList6"/>
    <dgm:cxn modelId="{96C39DC0-F082-4539-8044-FA8B1610A75A}" type="presParOf" srcId="{66A61648-AE76-41D2-B6BF-85B9EEC3D02F}" destId="{A55A2611-60F0-4248-9F96-F34D761F23D7}" srcOrd="0" destOrd="0" presId="urn:microsoft.com/office/officeart/2005/8/layout/vList6"/>
    <dgm:cxn modelId="{61ACD576-5F3D-43DE-B4F1-68FC361257FC}" type="presParOf" srcId="{66A61648-AE76-41D2-B6BF-85B9EEC3D02F}" destId="{39D8632B-54F2-44E5-A879-363C91358C15}" srcOrd="1" destOrd="0" presId="urn:microsoft.com/office/officeart/2005/8/layout/vList6"/>
    <dgm:cxn modelId="{997472F1-B54E-4992-8F11-92EB63A0730B}" type="presParOf" srcId="{01D7DE29-9AAD-4856-8EE6-8CA601FBE204}" destId="{F75FD362-7F00-4A97-AA09-684AA3649B44}" srcOrd="3" destOrd="0" presId="urn:microsoft.com/office/officeart/2005/8/layout/vList6"/>
    <dgm:cxn modelId="{0A67FBC0-6193-4C9C-B249-7788B2144BB7}" type="presParOf" srcId="{01D7DE29-9AAD-4856-8EE6-8CA601FBE204}" destId="{EF3569D6-BA41-4B8C-9D5D-A91464161659}" srcOrd="4" destOrd="0" presId="urn:microsoft.com/office/officeart/2005/8/layout/vList6"/>
    <dgm:cxn modelId="{2AAC6584-3591-4B4A-BAC5-A7B740007B90}" type="presParOf" srcId="{EF3569D6-BA41-4B8C-9D5D-A91464161659}" destId="{DE4F97DC-1595-4C66-AA0B-E85F1287608F}" srcOrd="0" destOrd="0" presId="urn:microsoft.com/office/officeart/2005/8/layout/vList6"/>
    <dgm:cxn modelId="{4302DA80-89E2-44DC-9A1B-6DA5AFCCDB0C}" type="presParOf" srcId="{EF3569D6-BA41-4B8C-9D5D-A91464161659}" destId="{1BB33A8A-A2D7-477D-9B68-2BA06C422F0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6BF08D1-60DF-4F08-965B-0D0D49225571}" type="doc">
      <dgm:prSet loTypeId="urn:microsoft.com/office/officeart/2005/8/layout/list1" loCatId="list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59F59D9A-0CE6-4A78-82ED-C6B6E4E61489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Восстановление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свободной торговли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9AE9E5A-679C-4FD1-A1BB-4E9C7A0DBB5E}" type="parTrans" cxnId="{5A32E5D9-0351-4D0A-9C5B-28EF9111734B}">
      <dgm:prSet/>
      <dgm:spPr/>
      <dgm:t>
        <a:bodyPr/>
        <a:lstStyle/>
        <a:p>
          <a:endParaRPr lang="ru-RU"/>
        </a:p>
      </dgm:t>
    </dgm:pt>
    <dgm:pt modelId="{00AFD62E-4FCD-4F57-9DD5-AAB0E61B5CEC}" type="sibTrans" cxnId="{5A32E5D9-0351-4D0A-9C5B-28EF9111734B}">
      <dgm:prSet/>
      <dgm:spPr/>
      <dgm:t>
        <a:bodyPr/>
        <a:lstStyle/>
        <a:p>
          <a:endParaRPr lang="ru-RU"/>
        </a:p>
      </dgm:t>
    </dgm:pt>
    <dgm:pt modelId="{2306C81C-D7AC-42B1-A412-C93674C3D5DB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Замена уравниловки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тарифной системой оплаты труда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4D13C56-44B6-4A9A-8086-49584BACFFC8}" type="parTrans" cxnId="{D2253A2C-A052-4EE9-8AB2-C59ADB381304}">
      <dgm:prSet/>
      <dgm:spPr/>
      <dgm:t>
        <a:bodyPr/>
        <a:lstStyle/>
        <a:p>
          <a:endParaRPr lang="ru-RU"/>
        </a:p>
      </dgm:t>
    </dgm:pt>
    <dgm:pt modelId="{E83213DD-0C2B-4CAC-84AB-B1725DA0C4C3}" type="sibTrans" cxnId="{D2253A2C-A052-4EE9-8AB2-C59ADB381304}">
      <dgm:prSet/>
      <dgm:spPr/>
      <dgm:t>
        <a:bodyPr/>
        <a:lstStyle/>
        <a:p>
          <a:endParaRPr lang="ru-RU"/>
        </a:p>
      </dgm:t>
    </dgm:pt>
    <dgm:pt modelId="{EDAE31E1-B8C6-4948-AF32-A54402C2CECD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Отмена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трудовой повинности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D737F6-880A-43CC-A304-BFF3995464F0}" type="parTrans" cxnId="{53F6B28D-EC25-46C5-96D6-29E8C5F197D8}">
      <dgm:prSet/>
      <dgm:spPr/>
      <dgm:t>
        <a:bodyPr/>
        <a:lstStyle/>
        <a:p>
          <a:endParaRPr lang="ru-RU"/>
        </a:p>
      </dgm:t>
    </dgm:pt>
    <dgm:pt modelId="{2B01F801-D70D-4972-A7E8-F9842DB08E13}" type="sibTrans" cxnId="{53F6B28D-EC25-46C5-96D6-29E8C5F197D8}">
      <dgm:prSet/>
      <dgm:spPr/>
      <dgm:t>
        <a:bodyPr/>
        <a:lstStyle/>
        <a:p>
          <a:endParaRPr lang="ru-RU"/>
        </a:p>
      </dgm:t>
    </dgm:pt>
    <dgm:pt modelId="{29043D3B-A1AC-4EE0-8BC5-C360D9EE4FFB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Восстановление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денежной оплаты труда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58755C4-5B99-48F3-B808-A651948957D5}" type="parTrans" cxnId="{DAE97661-F17F-4358-A82D-FE796C7363C7}">
      <dgm:prSet/>
      <dgm:spPr/>
      <dgm:t>
        <a:bodyPr/>
        <a:lstStyle/>
        <a:p>
          <a:endParaRPr lang="ru-RU"/>
        </a:p>
      </dgm:t>
    </dgm:pt>
    <dgm:pt modelId="{71398900-B1AA-443A-AC47-301C8FEF2FA6}" type="sibTrans" cxnId="{DAE97661-F17F-4358-A82D-FE796C7363C7}">
      <dgm:prSet/>
      <dgm:spPr/>
      <dgm:t>
        <a:bodyPr/>
        <a:lstStyle/>
        <a:p>
          <a:endParaRPr lang="ru-RU"/>
        </a:p>
      </dgm:t>
    </dgm:pt>
    <dgm:pt modelId="{285EEA31-F227-40D8-B9D9-1E75188AA71C}" type="pres">
      <dgm:prSet presAssocID="{A6BF08D1-60DF-4F08-965B-0D0D4922557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0270BF-0968-4F4D-AD91-6B5D2B3E715C}" type="pres">
      <dgm:prSet presAssocID="{59F59D9A-0CE6-4A78-82ED-C6B6E4E61489}" presName="parentLin" presStyleCnt="0"/>
      <dgm:spPr/>
    </dgm:pt>
    <dgm:pt modelId="{B2E726EF-867B-4003-AB35-DC467C85B99B}" type="pres">
      <dgm:prSet presAssocID="{59F59D9A-0CE6-4A78-82ED-C6B6E4E6148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9EED7668-C591-4110-AE86-1CF1548C5482}" type="pres">
      <dgm:prSet presAssocID="{59F59D9A-0CE6-4A78-82ED-C6B6E4E61489}" presName="parentText" presStyleLbl="node1" presStyleIdx="0" presStyleCnt="4" custScaleX="1380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70BF2-8F75-4F02-AE66-C371481FC48C}" type="pres">
      <dgm:prSet presAssocID="{59F59D9A-0CE6-4A78-82ED-C6B6E4E61489}" presName="negativeSpace" presStyleCnt="0"/>
      <dgm:spPr/>
    </dgm:pt>
    <dgm:pt modelId="{6AA00737-A947-4346-B877-8AD3F8F15F5F}" type="pres">
      <dgm:prSet presAssocID="{59F59D9A-0CE6-4A78-82ED-C6B6E4E61489}" presName="childText" presStyleLbl="conFgAcc1" presStyleIdx="0" presStyleCnt="4">
        <dgm:presLayoutVars>
          <dgm:bulletEnabled val="1"/>
        </dgm:presLayoutVars>
      </dgm:prSet>
      <dgm:spPr/>
    </dgm:pt>
    <dgm:pt modelId="{9656F747-67B9-4920-8999-0D994BA13472}" type="pres">
      <dgm:prSet presAssocID="{00AFD62E-4FCD-4F57-9DD5-AAB0E61B5CEC}" presName="spaceBetweenRectangles" presStyleCnt="0"/>
      <dgm:spPr/>
    </dgm:pt>
    <dgm:pt modelId="{39BBC2BD-8FDD-41B1-9555-27D5D7981A9D}" type="pres">
      <dgm:prSet presAssocID="{29043D3B-A1AC-4EE0-8BC5-C360D9EE4FFB}" presName="parentLin" presStyleCnt="0"/>
      <dgm:spPr/>
    </dgm:pt>
    <dgm:pt modelId="{9522D201-35A1-4543-B83E-5D4333661FC5}" type="pres">
      <dgm:prSet presAssocID="{29043D3B-A1AC-4EE0-8BC5-C360D9EE4FF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ADA4601-225A-4531-8AC6-DA7C0F24C8DF}" type="pres">
      <dgm:prSet presAssocID="{29043D3B-A1AC-4EE0-8BC5-C360D9EE4FFB}" presName="parentText" presStyleLbl="node1" presStyleIdx="1" presStyleCnt="4" custScaleX="138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33636-0A67-435D-8890-5F9E18275F71}" type="pres">
      <dgm:prSet presAssocID="{29043D3B-A1AC-4EE0-8BC5-C360D9EE4FFB}" presName="negativeSpace" presStyleCnt="0"/>
      <dgm:spPr/>
    </dgm:pt>
    <dgm:pt modelId="{E9E80FEF-8DCD-4E59-A6E8-958A82487EDF}" type="pres">
      <dgm:prSet presAssocID="{29043D3B-A1AC-4EE0-8BC5-C360D9EE4FFB}" presName="childText" presStyleLbl="conFgAcc1" presStyleIdx="1" presStyleCnt="4">
        <dgm:presLayoutVars>
          <dgm:bulletEnabled val="1"/>
        </dgm:presLayoutVars>
      </dgm:prSet>
      <dgm:spPr/>
    </dgm:pt>
    <dgm:pt modelId="{2A439603-80B7-42D7-8B14-D38B4DBF201C}" type="pres">
      <dgm:prSet presAssocID="{71398900-B1AA-443A-AC47-301C8FEF2FA6}" presName="spaceBetweenRectangles" presStyleCnt="0"/>
      <dgm:spPr/>
    </dgm:pt>
    <dgm:pt modelId="{59DE0685-C2BA-4FF6-A099-D04ABC9F0C56}" type="pres">
      <dgm:prSet presAssocID="{2306C81C-D7AC-42B1-A412-C93674C3D5DB}" presName="parentLin" presStyleCnt="0"/>
      <dgm:spPr/>
    </dgm:pt>
    <dgm:pt modelId="{02BD0690-31B3-4B4A-8FC3-59282E877EDB}" type="pres">
      <dgm:prSet presAssocID="{2306C81C-D7AC-42B1-A412-C93674C3D5DB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8320B51-F743-4102-B2ED-5B3EAF0FF5FA}" type="pres">
      <dgm:prSet presAssocID="{2306C81C-D7AC-42B1-A412-C93674C3D5DB}" presName="parentText" presStyleLbl="node1" presStyleIdx="2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BEC4E-7458-47D7-BF89-70554867E021}" type="pres">
      <dgm:prSet presAssocID="{2306C81C-D7AC-42B1-A412-C93674C3D5DB}" presName="negativeSpace" presStyleCnt="0"/>
      <dgm:spPr/>
    </dgm:pt>
    <dgm:pt modelId="{CA0FC232-C34D-4CB0-AB0D-FB4B6FE202A2}" type="pres">
      <dgm:prSet presAssocID="{2306C81C-D7AC-42B1-A412-C93674C3D5DB}" presName="childText" presStyleLbl="conFgAcc1" presStyleIdx="2" presStyleCnt="4">
        <dgm:presLayoutVars>
          <dgm:bulletEnabled val="1"/>
        </dgm:presLayoutVars>
      </dgm:prSet>
      <dgm:spPr/>
    </dgm:pt>
    <dgm:pt modelId="{045979B6-8083-4F42-807E-2E119530E576}" type="pres">
      <dgm:prSet presAssocID="{E83213DD-0C2B-4CAC-84AB-B1725DA0C4C3}" presName="spaceBetweenRectangles" presStyleCnt="0"/>
      <dgm:spPr/>
    </dgm:pt>
    <dgm:pt modelId="{AF4B5677-2CCC-47AA-9B41-BA6782C8BCAE}" type="pres">
      <dgm:prSet presAssocID="{EDAE31E1-B8C6-4948-AF32-A54402C2CECD}" presName="parentLin" presStyleCnt="0"/>
      <dgm:spPr/>
    </dgm:pt>
    <dgm:pt modelId="{1D3EF91F-2F4C-43A4-AFF6-F536D4F6D911}" type="pres">
      <dgm:prSet presAssocID="{EDAE31E1-B8C6-4948-AF32-A54402C2CEC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3681B71-FC63-4BF2-B90E-4BFE9C77A755}" type="pres">
      <dgm:prSet presAssocID="{EDAE31E1-B8C6-4948-AF32-A54402C2CECD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3C94D-BF3D-434C-9496-6EE01110BAF6}" type="pres">
      <dgm:prSet presAssocID="{EDAE31E1-B8C6-4948-AF32-A54402C2CECD}" presName="negativeSpace" presStyleCnt="0"/>
      <dgm:spPr/>
    </dgm:pt>
    <dgm:pt modelId="{A900BA03-98DD-42EF-9A64-EBB683564265}" type="pres">
      <dgm:prSet presAssocID="{EDAE31E1-B8C6-4948-AF32-A54402C2CEC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8166570-4E2B-41DF-B53B-3E575792B18D}" type="presOf" srcId="{59F59D9A-0CE6-4A78-82ED-C6B6E4E61489}" destId="{B2E726EF-867B-4003-AB35-DC467C85B99B}" srcOrd="0" destOrd="0" presId="urn:microsoft.com/office/officeart/2005/8/layout/list1"/>
    <dgm:cxn modelId="{93748096-E889-4F9A-88F2-DD8AA61EF4CD}" type="presOf" srcId="{2306C81C-D7AC-42B1-A412-C93674C3D5DB}" destId="{02BD0690-31B3-4B4A-8FC3-59282E877EDB}" srcOrd="0" destOrd="0" presId="urn:microsoft.com/office/officeart/2005/8/layout/list1"/>
    <dgm:cxn modelId="{5A32E5D9-0351-4D0A-9C5B-28EF9111734B}" srcId="{A6BF08D1-60DF-4F08-965B-0D0D49225571}" destId="{59F59D9A-0CE6-4A78-82ED-C6B6E4E61489}" srcOrd="0" destOrd="0" parTransId="{89AE9E5A-679C-4FD1-A1BB-4E9C7A0DBB5E}" sibTransId="{00AFD62E-4FCD-4F57-9DD5-AAB0E61B5CEC}"/>
    <dgm:cxn modelId="{BFED37AD-04BD-4B1B-B57F-2614FDB504B8}" type="presOf" srcId="{EDAE31E1-B8C6-4948-AF32-A54402C2CECD}" destId="{03681B71-FC63-4BF2-B90E-4BFE9C77A755}" srcOrd="1" destOrd="0" presId="urn:microsoft.com/office/officeart/2005/8/layout/list1"/>
    <dgm:cxn modelId="{53F6B28D-EC25-46C5-96D6-29E8C5F197D8}" srcId="{A6BF08D1-60DF-4F08-965B-0D0D49225571}" destId="{EDAE31E1-B8C6-4948-AF32-A54402C2CECD}" srcOrd="3" destOrd="0" parTransId="{7DD737F6-880A-43CC-A304-BFF3995464F0}" sibTransId="{2B01F801-D70D-4972-A7E8-F9842DB08E13}"/>
    <dgm:cxn modelId="{DDCD5E03-B3A9-4A38-88C0-9BD812FDE460}" type="presOf" srcId="{59F59D9A-0CE6-4A78-82ED-C6B6E4E61489}" destId="{9EED7668-C591-4110-AE86-1CF1548C5482}" srcOrd="1" destOrd="0" presId="urn:microsoft.com/office/officeart/2005/8/layout/list1"/>
    <dgm:cxn modelId="{D936B690-7753-4F59-A4A3-A3E730F19C18}" type="presOf" srcId="{29043D3B-A1AC-4EE0-8BC5-C360D9EE4FFB}" destId="{9522D201-35A1-4543-B83E-5D4333661FC5}" srcOrd="0" destOrd="0" presId="urn:microsoft.com/office/officeart/2005/8/layout/list1"/>
    <dgm:cxn modelId="{5593673E-DDC0-4500-B9F7-223E6A517E08}" type="presOf" srcId="{2306C81C-D7AC-42B1-A412-C93674C3D5DB}" destId="{58320B51-F743-4102-B2ED-5B3EAF0FF5FA}" srcOrd="1" destOrd="0" presId="urn:microsoft.com/office/officeart/2005/8/layout/list1"/>
    <dgm:cxn modelId="{D2253A2C-A052-4EE9-8AB2-C59ADB381304}" srcId="{A6BF08D1-60DF-4F08-965B-0D0D49225571}" destId="{2306C81C-D7AC-42B1-A412-C93674C3D5DB}" srcOrd="2" destOrd="0" parTransId="{84D13C56-44B6-4A9A-8086-49584BACFFC8}" sibTransId="{E83213DD-0C2B-4CAC-84AB-B1725DA0C4C3}"/>
    <dgm:cxn modelId="{DAE97661-F17F-4358-A82D-FE796C7363C7}" srcId="{A6BF08D1-60DF-4F08-965B-0D0D49225571}" destId="{29043D3B-A1AC-4EE0-8BC5-C360D9EE4FFB}" srcOrd="1" destOrd="0" parTransId="{F58755C4-5B99-48F3-B808-A651948957D5}" sibTransId="{71398900-B1AA-443A-AC47-301C8FEF2FA6}"/>
    <dgm:cxn modelId="{401B440B-A8CC-4817-B79B-FC3755350B3E}" type="presOf" srcId="{EDAE31E1-B8C6-4948-AF32-A54402C2CECD}" destId="{1D3EF91F-2F4C-43A4-AFF6-F536D4F6D911}" srcOrd="0" destOrd="0" presId="urn:microsoft.com/office/officeart/2005/8/layout/list1"/>
    <dgm:cxn modelId="{7A26309A-8459-4786-847B-53ABE34F8DFD}" type="presOf" srcId="{29043D3B-A1AC-4EE0-8BC5-C360D9EE4FFB}" destId="{2ADA4601-225A-4531-8AC6-DA7C0F24C8DF}" srcOrd="1" destOrd="0" presId="urn:microsoft.com/office/officeart/2005/8/layout/list1"/>
    <dgm:cxn modelId="{D6FF9410-AE75-47FA-BAA2-938A6EB93122}" type="presOf" srcId="{A6BF08D1-60DF-4F08-965B-0D0D49225571}" destId="{285EEA31-F227-40D8-B9D9-1E75188AA71C}" srcOrd="0" destOrd="0" presId="urn:microsoft.com/office/officeart/2005/8/layout/list1"/>
    <dgm:cxn modelId="{2B263B66-50E7-40AC-8374-1E3614358FE8}" type="presParOf" srcId="{285EEA31-F227-40D8-B9D9-1E75188AA71C}" destId="{610270BF-0968-4F4D-AD91-6B5D2B3E715C}" srcOrd="0" destOrd="0" presId="urn:microsoft.com/office/officeart/2005/8/layout/list1"/>
    <dgm:cxn modelId="{BA213421-FBC2-4068-B5DC-F581D5934D98}" type="presParOf" srcId="{610270BF-0968-4F4D-AD91-6B5D2B3E715C}" destId="{B2E726EF-867B-4003-AB35-DC467C85B99B}" srcOrd="0" destOrd="0" presId="urn:microsoft.com/office/officeart/2005/8/layout/list1"/>
    <dgm:cxn modelId="{A9464974-7F8F-4ADD-A533-576D40258CDD}" type="presParOf" srcId="{610270BF-0968-4F4D-AD91-6B5D2B3E715C}" destId="{9EED7668-C591-4110-AE86-1CF1548C5482}" srcOrd="1" destOrd="0" presId="urn:microsoft.com/office/officeart/2005/8/layout/list1"/>
    <dgm:cxn modelId="{ED7D671D-FE66-4804-937E-F2277C4D84EF}" type="presParOf" srcId="{285EEA31-F227-40D8-B9D9-1E75188AA71C}" destId="{F0370BF2-8F75-4F02-AE66-C371481FC48C}" srcOrd="1" destOrd="0" presId="urn:microsoft.com/office/officeart/2005/8/layout/list1"/>
    <dgm:cxn modelId="{CDE2748F-5ED8-43CA-9256-54FFE98BD328}" type="presParOf" srcId="{285EEA31-F227-40D8-B9D9-1E75188AA71C}" destId="{6AA00737-A947-4346-B877-8AD3F8F15F5F}" srcOrd="2" destOrd="0" presId="urn:microsoft.com/office/officeart/2005/8/layout/list1"/>
    <dgm:cxn modelId="{8B139D8E-5C61-44B3-8025-BB85ED96709A}" type="presParOf" srcId="{285EEA31-F227-40D8-B9D9-1E75188AA71C}" destId="{9656F747-67B9-4920-8999-0D994BA13472}" srcOrd="3" destOrd="0" presId="urn:microsoft.com/office/officeart/2005/8/layout/list1"/>
    <dgm:cxn modelId="{C3E7C79F-507B-4BDC-AAFA-2BA7307FE24E}" type="presParOf" srcId="{285EEA31-F227-40D8-B9D9-1E75188AA71C}" destId="{39BBC2BD-8FDD-41B1-9555-27D5D7981A9D}" srcOrd="4" destOrd="0" presId="urn:microsoft.com/office/officeart/2005/8/layout/list1"/>
    <dgm:cxn modelId="{99948029-CA64-44A5-99BC-A8F819EF4302}" type="presParOf" srcId="{39BBC2BD-8FDD-41B1-9555-27D5D7981A9D}" destId="{9522D201-35A1-4543-B83E-5D4333661FC5}" srcOrd="0" destOrd="0" presId="urn:microsoft.com/office/officeart/2005/8/layout/list1"/>
    <dgm:cxn modelId="{E90872E5-763E-42B8-AD68-29E27BFD98B2}" type="presParOf" srcId="{39BBC2BD-8FDD-41B1-9555-27D5D7981A9D}" destId="{2ADA4601-225A-4531-8AC6-DA7C0F24C8DF}" srcOrd="1" destOrd="0" presId="urn:microsoft.com/office/officeart/2005/8/layout/list1"/>
    <dgm:cxn modelId="{3698F0F1-8888-4AA6-B618-66A71F672251}" type="presParOf" srcId="{285EEA31-F227-40D8-B9D9-1E75188AA71C}" destId="{0F433636-0A67-435D-8890-5F9E18275F71}" srcOrd="5" destOrd="0" presId="urn:microsoft.com/office/officeart/2005/8/layout/list1"/>
    <dgm:cxn modelId="{9E5990A2-3A65-4AF3-9919-34E419A33447}" type="presParOf" srcId="{285EEA31-F227-40D8-B9D9-1E75188AA71C}" destId="{E9E80FEF-8DCD-4E59-A6E8-958A82487EDF}" srcOrd="6" destOrd="0" presId="urn:microsoft.com/office/officeart/2005/8/layout/list1"/>
    <dgm:cxn modelId="{444A0BF1-1F4A-4A2A-AEE9-A101D3614DDB}" type="presParOf" srcId="{285EEA31-F227-40D8-B9D9-1E75188AA71C}" destId="{2A439603-80B7-42D7-8B14-D38B4DBF201C}" srcOrd="7" destOrd="0" presId="urn:microsoft.com/office/officeart/2005/8/layout/list1"/>
    <dgm:cxn modelId="{8A7D17F1-307C-4B06-9138-432005DC9E1D}" type="presParOf" srcId="{285EEA31-F227-40D8-B9D9-1E75188AA71C}" destId="{59DE0685-C2BA-4FF6-A099-D04ABC9F0C56}" srcOrd="8" destOrd="0" presId="urn:microsoft.com/office/officeart/2005/8/layout/list1"/>
    <dgm:cxn modelId="{C2938A45-9FDF-4F9E-A99B-FD1BA167B1B1}" type="presParOf" srcId="{59DE0685-C2BA-4FF6-A099-D04ABC9F0C56}" destId="{02BD0690-31B3-4B4A-8FC3-59282E877EDB}" srcOrd="0" destOrd="0" presId="urn:microsoft.com/office/officeart/2005/8/layout/list1"/>
    <dgm:cxn modelId="{5D84407D-01F9-4553-B082-11D9B40C6299}" type="presParOf" srcId="{59DE0685-C2BA-4FF6-A099-D04ABC9F0C56}" destId="{58320B51-F743-4102-B2ED-5B3EAF0FF5FA}" srcOrd="1" destOrd="0" presId="urn:microsoft.com/office/officeart/2005/8/layout/list1"/>
    <dgm:cxn modelId="{F866845D-ABD9-46D8-9FC8-CD9BBF73D17C}" type="presParOf" srcId="{285EEA31-F227-40D8-B9D9-1E75188AA71C}" destId="{D99BEC4E-7458-47D7-BF89-70554867E021}" srcOrd="9" destOrd="0" presId="urn:microsoft.com/office/officeart/2005/8/layout/list1"/>
    <dgm:cxn modelId="{6931D470-4E28-4B4F-88C9-35939E978E64}" type="presParOf" srcId="{285EEA31-F227-40D8-B9D9-1E75188AA71C}" destId="{CA0FC232-C34D-4CB0-AB0D-FB4B6FE202A2}" srcOrd="10" destOrd="0" presId="urn:microsoft.com/office/officeart/2005/8/layout/list1"/>
    <dgm:cxn modelId="{83DE8086-5F15-4CA8-8505-A1E0416B8BE5}" type="presParOf" srcId="{285EEA31-F227-40D8-B9D9-1E75188AA71C}" destId="{045979B6-8083-4F42-807E-2E119530E576}" srcOrd="11" destOrd="0" presId="urn:microsoft.com/office/officeart/2005/8/layout/list1"/>
    <dgm:cxn modelId="{509495D1-C1E1-4073-8372-E538F069FDF8}" type="presParOf" srcId="{285EEA31-F227-40D8-B9D9-1E75188AA71C}" destId="{AF4B5677-2CCC-47AA-9B41-BA6782C8BCAE}" srcOrd="12" destOrd="0" presId="urn:microsoft.com/office/officeart/2005/8/layout/list1"/>
    <dgm:cxn modelId="{C344CF02-D73D-4DCB-A57D-CADDE58E4E05}" type="presParOf" srcId="{AF4B5677-2CCC-47AA-9B41-BA6782C8BCAE}" destId="{1D3EF91F-2F4C-43A4-AFF6-F536D4F6D911}" srcOrd="0" destOrd="0" presId="urn:microsoft.com/office/officeart/2005/8/layout/list1"/>
    <dgm:cxn modelId="{5E0531A6-BC61-4AE5-87CB-10F0E74D55DE}" type="presParOf" srcId="{AF4B5677-2CCC-47AA-9B41-BA6782C8BCAE}" destId="{03681B71-FC63-4BF2-B90E-4BFE9C77A755}" srcOrd="1" destOrd="0" presId="urn:microsoft.com/office/officeart/2005/8/layout/list1"/>
    <dgm:cxn modelId="{8CD6220F-9BF1-41CB-ACC5-3A2AA2A4A1F0}" type="presParOf" srcId="{285EEA31-F227-40D8-B9D9-1E75188AA71C}" destId="{2E63C94D-BF3D-434C-9496-6EE01110BAF6}" srcOrd="13" destOrd="0" presId="urn:microsoft.com/office/officeart/2005/8/layout/list1"/>
    <dgm:cxn modelId="{ABC1A4B2-5791-444E-BE32-B1213BAA9547}" type="presParOf" srcId="{285EEA31-F227-40D8-B9D9-1E75188AA71C}" destId="{A900BA03-98DD-42EF-9A64-EBB68356426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329CFF-D80A-45EC-8A03-03F13C0A30B5}" type="doc">
      <dgm:prSet loTypeId="urn:microsoft.com/office/officeart/2008/layout/VerticalCurvedList" loCatId="list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E905F843-000B-4124-BCBA-4FFAF177A7AA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Предоставление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концессий </a:t>
          </a:r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иностранцам</a:t>
          </a:r>
          <a:endParaRPr lang="ru-RU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38962B-FDF5-46C6-A5BA-88DEFC155D0F}" type="parTrans" cxnId="{8D62AB8E-0B6D-45F0-B133-33A203E8A6F2}">
      <dgm:prSet/>
      <dgm:spPr/>
      <dgm:t>
        <a:bodyPr/>
        <a:lstStyle/>
        <a:p>
          <a:endParaRPr lang="ru-RU"/>
        </a:p>
      </dgm:t>
    </dgm:pt>
    <dgm:pt modelId="{1DCD8407-9F3F-4CE2-B01A-7256F0217AC1}" type="sibTrans" cxnId="{8D62AB8E-0B6D-45F0-B133-33A203E8A6F2}">
      <dgm:prSet/>
      <dgm:spPr/>
      <dgm:t>
        <a:bodyPr/>
        <a:lstStyle/>
        <a:p>
          <a:endParaRPr lang="ru-RU"/>
        </a:p>
      </dgm:t>
    </dgm:pt>
    <dgm:pt modelId="{C0DD1994-8113-455A-8C9A-5C4756E18951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Привлечение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иностранных специалистов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394F569-7AAA-421F-AEFE-63CD4D757F15}" type="parTrans" cxnId="{862A5D59-E2DB-4E8D-991A-629F27D1A462}">
      <dgm:prSet/>
      <dgm:spPr/>
      <dgm:t>
        <a:bodyPr/>
        <a:lstStyle/>
        <a:p>
          <a:endParaRPr lang="ru-RU"/>
        </a:p>
      </dgm:t>
    </dgm:pt>
    <dgm:pt modelId="{119FBCE2-ACFD-410F-8227-96D633264555}" type="sibTrans" cxnId="{862A5D59-E2DB-4E8D-991A-629F27D1A462}">
      <dgm:prSet/>
      <dgm:spPr/>
      <dgm:t>
        <a:bodyPr/>
        <a:lstStyle/>
        <a:p>
          <a:endParaRPr lang="ru-RU"/>
        </a:p>
      </dgm:t>
    </dgm:pt>
    <dgm:pt modelId="{33AF653D-2D38-44FB-9B60-0BF8F166824B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Поощрение различных форм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кооперации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D7101A7-5A50-44DC-BDE0-1DFAE6A9E176}" type="parTrans" cxnId="{0B7251D6-DB20-4B94-9D65-AF1A392E3B64}">
      <dgm:prSet/>
      <dgm:spPr/>
      <dgm:t>
        <a:bodyPr/>
        <a:lstStyle/>
        <a:p>
          <a:endParaRPr lang="ru-RU"/>
        </a:p>
      </dgm:t>
    </dgm:pt>
    <dgm:pt modelId="{F74F89C8-F66F-4E70-9B79-226B3DB93BCA}" type="sibTrans" cxnId="{0B7251D6-DB20-4B94-9D65-AF1A392E3B64}">
      <dgm:prSet/>
      <dgm:spPr/>
      <dgm:t>
        <a:bodyPr/>
        <a:lstStyle/>
        <a:p>
          <a:endParaRPr lang="ru-RU"/>
        </a:p>
      </dgm:t>
    </dgm:pt>
    <dgm:pt modelId="{BA64FA8F-73D6-440A-BB23-D4177829B468}">
      <dgm:prSet/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Создание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сбытовых трестов  </a:t>
          </a:r>
          <a:r>
            <a:rPr lang="ru-RU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синдикатов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EB11B72-88E7-4C6B-B32C-1D27CD0087DA}" type="parTrans" cxnId="{55F261D4-5508-4752-AB90-039319BCE681}">
      <dgm:prSet/>
      <dgm:spPr/>
      <dgm:t>
        <a:bodyPr/>
        <a:lstStyle/>
        <a:p>
          <a:endParaRPr lang="ru-RU"/>
        </a:p>
      </dgm:t>
    </dgm:pt>
    <dgm:pt modelId="{4B7F18B5-552F-4144-AF1F-7C40D4CA17B3}" type="sibTrans" cxnId="{55F261D4-5508-4752-AB90-039319BCE681}">
      <dgm:prSet/>
      <dgm:spPr/>
      <dgm:t>
        <a:bodyPr/>
        <a:lstStyle/>
        <a:p>
          <a:endParaRPr lang="ru-RU"/>
        </a:p>
      </dgm:t>
    </dgm:pt>
    <dgm:pt modelId="{4A104960-CF3C-49B3-AFC0-EAB76CE7AC63}" type="pres">
      <dgm:prSet presAssocID="{F7329CFF-D80A-45EC-8A03-03F13C0A30B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214DA3AF-765B-48A1-9590-C6E915212A55}" type="pres">
      <dgm:prSet presAssocID="{F7329CFF-D80A-45EC-8A03-03F13C0A30B5}" presName="Name1" presStyleCnt="0"/>
      <dgm:spPr/>
    </dgm:pt>
    <dgm:pt modelId="{CAB77162-CEB2-4F80-BADC-912D18EBFCDA}" type="pres">
      <dgm:prSet presAssocID="{F7329CFF-D80A-45EC-8A03-03F13C0A30B5}" presName="cycle" presStyleCnt="0"/>
      <dgm:spPr/>
    </dgm:pt>
    <dgm:pt modelId="{5910DCF2-07F5-4B48-A671-A13F2B423ACA}" type="pres">
      <dgm:prSet presAssocID="{F7329CFF-D80A-45EC-8A03-03F13C0A30B5}" presName="srcNode" presStyleLbl="node1" presStyleIdx="0" presStyleCnt="4"/>
      <dgm:spPr/>
    </dgm:pt>
    <dgm:pt modelId="{103F19F4-DCE6-46C2-ABDA-B5CDD96FA976}" type="pres">
      <dgm:prSet presAssocID="{F7329CFF-D80A-45EC-8A03-03F13C0A30B5}" presName="conn" presStyleLbl="parChTrans1D2" presStyleIdx="0" presStyleCnt="1"/>
      <dgm:spPr/>
      <dgm:t>
        <a:bodyPr/>
        <a:lstStyle/>
        <a:p>
          <a:endParaRPr lang="ru-RU"/>
        </a:p>
      </dgm:t>
    </dgm:pt>
    <dgm:pt modelId="{E37FD76C-A703-4B87-B7CE-28B6B25C5959}" type="pres">
      <dgm:prSet presAssocID="{F7329CFF-D80A-45EC-8A03-03F13C0A30B5}" presName="extraNode" presStyleLbl="node1" presStyleIdx="0" presStyleCnt="4"/>
      <dgm:spPr/>
    </dgm:pt>
    <dgm:pt modelId="{F1F8A479-7641-4C9F-A62B-85A235B48386}" type="pres">
      <dgm:prSet presAssocID="{F7329CFF-D80A-45EC-8A03-03F13C0A30B5}" presName="dstNode" presStyleLbl="node1" presStyleIdx="0" presStyleCnt="4"/>
      <dgm:spPr/>
    </dgm:pt>
    <dgm:pt modelId="{AABA030D-0A9E-4BC9-914E-6BB18C813BAA}" type="pres">
      <dgm:prSet presAssocID="{E905F843-000B-4124-BCBA-4FFAF177A7AA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4E8961-BF05-4E68-B281-A1C4C5499466}" type="pres">
      <dgm:prSet presAssocID="{E905F843-000B-4124-BCBA-4FFAF177A7AA}" presName="accent_1" presStyleCnt="0"/>
      <dgm:spPr/>
    </dgm:pt>
    <dgm:pt modelId="{C9F4C2C9-DA9A-4A32-AA65-D95056B1D4BC}" type="pres">
      <dgm:prSet presAssocID="{E905F843-000B-4124-BCBA-4FFAF177A7AA}" presName="accentRepeatNode" presStyleLbl="solidFgAcc1" presStyleIdx="0" presStyleCnt="4"/>
      <dgm:spPr/>
    </dgm:pt>
    <dgm:pt modelId="{4BB542F3-FC59-4D22-B834-9C181EE01478}" type="pres">
      <dgm:prSet presAssocID="{C0DD1994-8113-455A-8C9A-5C4756E18951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77E74-9896-478B-82AB-48932482BD1B}" type="pres">
      <dgm:prSet presAssocID="{C0DD1994-8113-455A-8C9A-5C4756E18951}" presName="accent_2" presStyleCnt="0"/>
      <dgm:spPr/>
    </dgm:pt>
    <dgm:pt modelId="{D01C88A3-F98C-4E29-91B0-EB14874A73A3}" type="pres">
      <dgm:prSet presAssocID="{C0DD1994-8113-455A-8C9A-5C4756E18951}" presName="accentRepeatNode" presStyleLbl="solidFgAcc1" presStyleIdx="1" presStyleCnt="4"/>
      <dgm:spPr/>
    </dgm:pt>
    <dgm:pt modelId="{9C52DEDF-955E-4BE0-B1F1-BDFF5751C45B}" type="pres">
      <dgm:prSet presAssocID="{33AF653D-2D38-44FB-9B60-0BF8F166824B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ABFCF-3361-462D-B369-D3114C316032}" type="pres">
      <dgm:prSet presAssocID="{33AF653D-2D38-44FB-9B60-0BF8F166824B}" presName="accent_3" presStyleCnt="0"/>
      <dgm:spPr/>
    </dgm:pt>
    <dgm:pt modelId="{288730D5-389D-4895-A586-A784B3C3DE8B}" type="pres">
      <dgm:prSet presAssocID="{33AF653D-2D38-44FB-9B60-0BF8F166824B}" presName="accentRepeatNode" presStyleLbl="solidFgAcc1" presStyleIdx="2" presStyleCnt="4"/>
      <dgm:spPr/>
    </dgm:pt>
    <dgm:pt modelId="{EB2FB2C8-A6BF-47A2-B75F-0E81A0166E10}" type="pres">
      <dgm:prSet presAssocID="{BA64FA8F-73D6-440A-BB23-D4177829B468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B6AFA-6057-46FB-9020-EF0D12FF6E1F}" type="pres">
      <dgm:prSet presAssocID="{BA64FA8F-73D6-440A-BB23-D4177829B468}" presName="accent_4" presStyleCnt="0"/>
      <dgm:spPr/>
    </dgm:pt>
    <dgm:pt modelId="{1A69B088-A3CB-45C8-8BC0-9A67D5E4A315}" type="pres">
      <dgm:prSet presAssocID="{BA64FA8F-73D6-440A-BB23-D4177829B468}" presName="accentRepeatNode" presStyleLbl="solidFgAcc1" presStyleIdx="3" presStyleCnt="4"/>
      <dgm:spPr/>
    </dgm:pt>
  </dgm:ptLst>
  <dgm:cxnLst>
    <dgm:cxn modelId="{84949DB5-929E-4211-9F88-265323B4648B}" type="presOf" srcId="{E905F843-000B-4124-BCBA-4FFAF177A7AA}" destId="{AABA030D-0A9E-4BC9-914E-6BB18C813BAA}" srcOrd="0" destOrd="0" presId="urn:microsoft.com/office/officeart/2008/layout/VerticalCurvedList"/>
    <dgm:cxn modelId="{8D62AB8E-0B6D-45F0-B133-33A203E8A6F2}" srcId="{F7329CFF-D80A-45EC-8A03-03F13C0A30B5}" destId="{E905F843-000B-4124-BCBA-4FFAF177A7AA}" srcOrd="0" destOrd="0" parTransId="{2A38962B-FDF5-46C6-A5BA-88DEFC155D0F}" sibTransId="{1DCD8407-9F3F-4CE2-B01A-7256F0217AC1}"/>
    <dgm:cxn modelId="{55F261D4-5508-4752-AB90-039319BCE681}" srcId="{F7329CFF-D80A-45EC-8A03-03F13C0A30B5}" destId="{BA64FA8F-73D6-440A-BB23-D4177829B468}" srcOrd="3" destOrd="0" parTransId="{EEB11B72-88E7-4C6B-B32C-1D27CD0087DA}" sibTransId="{4B7F18B5-552F-4144-AF1F-7C40D4CA17B3}"/>
    <dgm:cxn modelId="{D494FF39-8025-4935-9248-F4C00FA8B5DA}" type="presOf" srcId="{1DCD8407-9F3F-4CE2-B01A-7256F0217AC1}" destId="{103F19F4-DCE6-46C2-ABDA-B5CDD96FA976}" srcOrd="0" destOrd="0" presId="urn:microsoft.com/office/officeart/2008/layout/VerticalCurvedList"/>
    <dgm:cxn modelId="{0B7251D6-DB20-4B94-9D65-AF1A392E3B64}" srcId="{F7329CFF-D80A-45EC-8A03-03F13C0A30B5}" destId="{33AF653D-2D38-44FB-9B60-0BF8F166824B}" srcOrd="2" destOrd="0" parTransId="{DD7101A7-5A50-44DC-BDE0-1DFAE6A9E176}" sibTransId="{F74F89C8-F66F-4E70-9B79-226B3DB93BCA}"/>
    <dgm:cxn modelId="{4470C0A0-1020-495B-BE1B-B27E58C687DE}" type="presOf" srcId="{C0DD1994-8113-455A-8C9A-5C4756E18951}" destId="{4BB542F3-FC59-4D22-B834-9C181EE01478}" srcOrd="0" destOrd="0" presId="urn:microsoft.com/office/officeart/2008/layout/VerticalCurvedList"/>
    <dgm:cxn modelId="{9ECB7933-82AE-4BB0-AA24-30D80AE5EF71}" type="presOf" srcId="{BA64FA8F-73D6-440A-BB23-D4177829B468}" destId="{EB2FB2C8-A6BF-47A2-B75F-0E81A0166E10}" srcOrd="0" destOrd="0" presId="urn:microsoft.com/office/officeart/2008/layout/VerticalCurvedList"/>
    <dgm:cxn modelId="{F3EC1D2B-B102-46A0-996D-0DB11E2C495E}" type="presOf" srcId="{33AF653D-2D38-44FB-9B60-0BF8F166824B}" destId="{9C52DEDF-955E-4BE0-B1F1-BDFF5751C45B}" srcOrd="0" destOrd="0" presId="urn:microsoft.com/office/officeart/2008/layout/VerticalCurvedList"/>
    <dgm:cxn modelId="{862A5D59-E2DB-4E8D-991A-629F27D1A462}" srcId="{F7329CFF-D80A-45EC-8A03-03F13C0A30B5}" destId="{C0DD1994-8113-455A-8C9A-5C4756E18951}" srcOrd="1" destOrd="0" parTransId="{D394F569-7AAA-421F-AEFE-63CD4D757F15}" sibTransId="{119FBCE2-ACFD-410F-8227-96D633264555}"/>
    <dgm:cxn modelId="{F5B65238-9959-4754-B4A0-0580D28F5627}" type="presOf" srcId="{F7329CFF-D80A-45EC-8A03-03F13C0A30B5}" destId="{4A104960-CF3C-49B3-AFC0-EAB76CE7AC63}" srcOrd="0" destOrd="0" presId="urn:microsoft.com/office/officeart/2008/layout/VerticalCurvedList"/>
    <dgm:cxn modelId="{131EB1FE-ED0D-41DC-B7D9-C03113843DD4}" type="presParOf" srcId="{4A104960-CF3C-49B3-AFC0-EAB76CE7AC63}" destId="{214DA3AF-765B-48A1-9590-C6E915212A55}" srcOrd="0" destOrd="0" presId="urn:microsoft.com/office/officeart/2008/layout/VerticalCurvedList"/>
    <dgm:cxn modelId="{C95FCEEA-86E4-455D-8BE0-42D9100983EE}" type="presParOf" srcId="{214DA3AF-765B-48A1-9590-C6E915212A55}" destId="{CAB77162-CEB2-4F80-BADC-912D18EBFCDA}" srcOrd="0" destOrd="0" presId="urn:microsoft.com/office/officeart/2008/layout/VerticalCurvedList"/>
    <dgm:cxn modelId="{3B673FE0-273E-4B25-974E-D1B0CF72C1E8}" type="presParOf" srcId="{CAB77162-CEB2-4F80-BADC-912D18EBFCDA}" destId="{5910DCF2-07F5-4B48-A671-A13F2B423ACA}" srcOrd="0" destOrd="0" presId="urn:microsoft.com/office/officeart/2008/layout/VerticalCurvedList"/>
    <dgm:cxn modelId="{92BCD8E1-27A8-472A-9E68-78ACAE22BF85}" type="presParOf" srcId="{CAB77162-CEB2-4F80-BADC-912D18EBFCDA}" destId="{103F19F4-DCE6-46C2-ABDA-B5CDD96FA976}" srcOrd="1" destOrd="0" presId="urn:microsoft.com/office/officeart/2008/layout/VerticalCurvedList"/>
    <dgm:cxn modelId="{20891C19-BEAE-4D0B-80EB-4E737149F462}" type="presParOf" srcId="{CAB77162-CEB2-4F80-BADC-912D18EBFCDA}" destId="{E37FD76C-A703-4B87-B7CE-28B6B25C5959}" srcOrd="2" destOrd="0" presId="urn:microsoft.com/office/officeart/2008/layout/VerticalCurvedList"/>
    <dgm:cxn modelId="{6F1355BB-98DB-4738-93AB-1612233A41DC}" type="presParOf" srcId="{CAB77162-CEB2-4F80-BADC-912D18EBFCDA}" destId="{F1F8A479-7641-4C9F-A62B-85A235B48386}" srcOrd="3" destOrd="0" presId="urn:microsoft.com/office/officeart/2008/layout/VerticalCurvedList"/>
    <dgm:cxn modelId="{BDD45A26-01F6-4B37-A529-8066B7BEA190}" type="presParOf" srcId="{214DA3AF-765B-48A1-9590-C6E915212A55}" destId="{AABA030D-0A9E-4BC9-914E-6BB18C813BAA}" srcOrd="1" destOrd="0" presId="urn:microsoft.com/office/officeart/2008/layout/VerticalCurvedList"/>
    <dgm:cxn modelId="{DAC8A038-99B1-4C96-B609-68AD482C14D1}" type="presParOf" srcId="{214DA3AF-765B-48A1-9590-C6E915212A55}" destId="{3D4E8961-BF05-4E68-B281-A1C4C5499466}" srcOrd="2" destOrd="0" presId="urn:microsoft.com/office/officeart/2008/layout/VerticalCurvedList"/>
    <dgm:cxn modelId="{84EFC751-D3EA-4BF8-92F3-B81E2C6E645E}" type="presParOf" srcId="{3D4E8961-BF05-4E68-B281-A1C4C5499466}" destId="{C9F4C2C9-DA9A-4A32-AA65-D95056B1D4BC}" srcOrd="0" destOrd="0" presId="urn:microsoft.com/office/officeart/2008/layout/VerticalCurvedList"/>
    <dgm:cxn modelId="{28B55D34-B2F5-4888-B62C-66D08995164D}" type="presParOf" srcId="{214DA3AF-765B-48A1-9590-C6E915212A55}" destId="{4BB542F3-FC59-4D22-B834-9C181EE01478}" srcOrd="3" destOrd="0" presId="urn:microsoft.com/office/officeart/2008/layout/VerticalCurvedList"/>
    <dgm:cxn modelId="{4C3CFC39-3008-47F4-BA36-8C05D20AE2E0}" type="presParOf" srcId="{214DA3AF-765B-48A1-9590-C6E915212A55}" destId="{B5577E74-9896-478B-82AB-48932482BD1B}" srcOrd="4" destOrd="0" presId="urn:microsoft.com/office/officeart/2008/layout/VerticalCurvedList"/>
    <dgm:cxn modelId="{CE0D3144-B306-4DAF-8CD6-1701A35A89B9}" type="presParOf" srcId="{B5577E74-9896-478B-82AB-48932482BD1B}" destId="{D01C88A3-F98C-4E29-91B0-EB14874A73A3}" srcOrd="0" destOrd="0" presId="urn:microsoft.com/office/officeart/2008/layout/VerticalCurvedList"/>
    <dgm:cxn modelId="{316272DB-5AD0-4174-8D38-E252D77F03A6}" type="presParOf" srcId="{214DA3AF-765B-48A1-9590-C6E915212A55}" destId="{9C52DEDF-955E-4BE0-B1F1-BDFF5751C45B}" srcOrd="5" destOrd="0" presId="urn:microsoft.com/office/officeart/2008/layout/VerticalCurvedList"/>
    <dgm:cxn modelId="{F69672AC-45F9-4C57-B1EF-85AAE54D9F8F}" type="presParOf" srcId="{214DA3AF-765B-48A1-9590-C6E915212A55}" destId="{959ABFCF-3361-462D-B369-D3114C316032}" srcOrd="6" destOrd="0" presId="urn:microsoft.com/office/officeart/2008/layout/VerticalCurvedList"/>
    <dgm:cxn modelId="{9780C682-DD35-4C4C-97A5-21E8EEF8F8F3}" type="presParOf" srcId="{959ABFCF-3361-462D-B369-D3114C316032}" destId="{288730D5-389D-4895-A586-A784B3C3DE8B}" srcOrd="0" destOrd="0" presId="urn:microsoft.com/office/officeart/2008/layout/VerticalCurvedList"/>
    <dgm:cxn modelId="{3FC94FC3-AA4F-4500-8366-DF412060F813}" type="presParOf" srcId="{214DA3AF-765B-48A1-9590-C6E915212A55}" destId="{EB2FB2C8-A6BF-47A2-B75F-0E81A0166E10}" srcOrd="7" destOrd="0" presId="urn:microsoft.com/office/officeart/2008/layout/VerticalCurvedList"/>
    <dgm:cxn modelId="{DAD63375-EEC5-463B-990E-02495332EF41}" type="presParOf" srcId="{214DA3AF-765B-48A1-9590-C6E915212A55}" destId="{9C0B6AFA-6057-46FB-9020-EF0D12FF6E1F}" srcOrd="8" destOrd="0" presId="urn:microsoft.com/office/officeart/2008/layout/VerticalCurvedList"/>
    <dgm:cxn modelId="{20EDFF3A-FC9B-486C-B956-B2288288EC10}" type="presParOf" srcId="{9C0B6AFA-6057-46FB-9020-EF0D12FF6E1F}" destId="{1A69B088-A3CB-45C8-8BC0-9A67D5E4A31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6BF08D1-60DF-4F08-965B-0D0D49225571}" type="doc">
      <dgm:prSet loTypeId="urn:microsoft.com/office/officeart/2005/8/layout/list1" loCatId="list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EDAE31E1-B8C6-4948-AF32-A54402C2CECD}">
      <dgm:prSet phldrT="[Текст]"/>
      <dgm:spPr/>
      <dgm:t>
        <a:bodyPr/>
        <a:lstStyle/>
        <a:p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Сдача в аренду частным лицам государственных предприятий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B01F801-D70D-4972-A7E8-F9842DB08E13}" type="sibTrans" cxnId="{53F6B28D-EC25-46C5-96D6-29E8C5F197D8}">
      <dgm:prSet/>
      <dgm:spPr/>
      <dgm:t>
        <a:bodyPr/>
        <a:lstStyle/>
        <a:p>
          <a:endParaRPr lang="ru-RU"/>
        </a:p>
      </dgm:t>
    </dgm:pt>
    <dgm:pt modelId="{7DD737F6-880A-43CC-A304-BFF3995464F0}" type="parTrans" cxnId="{53F6B28D-EC25-46C5-96D6-29E8C5F197D8}">
      <dgm:prSet/>
      <dgm:spPr/>
      <dgm:t>
        <a:bodyPr/>
        <a:lstStyle/>
        <a:p>
          <a:endParaRPr lang="ru-RU"/>
        </a:p>
      </dgm:t>
    </dgm:pt>
    <dgm:pt modelId="{2306C81C-D7AC-42B1-A412-C93674C3D5DB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Разрешение на создание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мелких частных предприятий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83213DD-0C2B-4CAC-84AB-B1725DA0C4C3}" type="sibTrans" cxnId="{D2253A2C-A052-4EE9-8AB2-C59ADB381304}">
      <dgm:prSet/>
      <dgm:spPr/>
      <dgm:t>
        <a:bodyPr/>
        <a:lstStyle/>
        <a:p>
          <a:endParaRPr lang="ru-RU"/>
        </a:p>
      </dgm:t>
    </dgm:pt>
    <dgm:pt modelId="{84D13C56-44B6-4A9A-8086-49584BACFFC8}" type="parTrans" cxnId="{D2253A2C-A052-4EE9-8AB2-C59ADB381304}">
      <dgm:prSet/>
      <dgm:spPr/>
      <dgm:t>
        <a:bodyPr/>
        <a:lstStyle/>
        <a:p>
          <a:endParaRPr lang="ru-RU"/>
        </a:p>
      </dgm:t>
    </dgm:pt>
    <dgm:pt modelId="{29043D3B-A1AC-4EE0-8BC5-C360D9EE4FFB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Перевод предприятий на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хозрасчет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1398900-B1AA-443A-AC47-301C8FEF2FA6}" type="sibTrans" cxnId="{DAE97661-F17F-4358-A82D-FE796C7363C7}">
      <dgm:prSet/>
      <dgm:spPr/>
      <dgm:t>
        <a:bodyPr/>
        <a:lstStyle/>
        <a:p>
          <a:endParaRPr lang="ru-RU"/>
        </a:p>
      </dgm:t>
    </dgm:pt>
    <dgm:pt modelId="{F58755C4-5B99-48F3-B808-A651948957D5}" type="parTrans" cxnId="{DAE97661-F17F-4358-A82D-FE796C7363C7}">
      <dgm:prSet/>
      <dgm:spPr/>
      <dgm:t>
        <a:bodyPr/>
        <a:lstStyle/>
        <a:p>
          <a:endParaRPr lang="ru-RU"/>
        </a:p>
      </dgm:t>
    </dgm:pt>
    <dgm:pt modelId="{59F59D9A-0CE6-4A78-82ED-C6B6E4E61489}">
      <dgm:prSet phldrT="[Текст]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Снятие запрета на </a:t>
          </a:r>
          <a:r>
            <a: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перемену места работы</a:t>
          </a:r>
          <a:endParaRPr lang="ru-RU" b="1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AFD62E-4FCD-4F57-9DD5-AAB0E61B5CEC}" type="sibTrans" cxnId="{5A32E5D9-0351-4D0A-9C5B-28EF9111734B}">
      <dgm:prSet/>
      <dgm:spPr/>
      <dgm:t>
        <a:bodyPr/>
        <a:lstStyle/>
        <a:p>
          <a:endParaRPr lang="ru-RU"/>
        </a:p>
      </dgm:t>
    </dgm:pt>
    <dgm:pt modelId="{89AE9E5A-679C-4FD1-A1BB-4E9C7A0DBB5E}" type="parTrans" cxnId="{5A32E5D9-0351-4D0A-9C5B-28EF9111734B}">
      <dgm:prSet/>
      <dgm:spPr/>
      <dgm:t>
        <a:bodyPr/>
        <a:lstStyle/>
        <a:p>
          <a:endParaRPr lang="ru-RU"/>
        </a:p>
      </dgm:t>
    </dgm:pt>
    <dgm:pt modelId="{285EEA31-F227-40D8-B9D9-1E75188AA71C}" type="pres">
      <dgm:prSet presAssocID="{A6BF08D1-60DF-4F08-965B-0D0D4922557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0270BF-0968-4F4D-AD91-6B5D2B3E715C}" type="pres">
      <dgm:prSet presAssocID="{59F59D9A-0CE6-4A78-82ED-C6B6E4E61489}" presName="parentLin" presStyleCnt="0"/>
      <dgm:spPr/>
    </dgm:pt>
    <dgm:pt modelId="{B2E726EF-867B-4003-AB35-DC467C85B99B}" type="pres">
      <dgm:prSet presAssocID="{59F59D9A-0CE6-4A78-82ED-C6B6E4E6148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9EED7668-C591-4110-AE86-1CF1548C5482}" type="pres">
      <dgm:prSet presAssocID="{59F59D9A-0CE6-4A78-82ED-C6B6E4E61489}" presName="parentText" presStyleLbl="node1" presStyleIdx="0" presStyleCnt="4" custScaleX="1380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70BF2-8F75-4F02-AE66-C371481FC48C}" type="pres">
      <dgm:prSet presAssocID="{59F59D9A-0CE6-4A78-82ED-C6B6E4E61489}" presName="negativeSpace" presStyleCnt="0"/>
      <dgm:spPr/>
    </dgm:pt>
    <dgm:pt modelId="{6AA00737-A947-4346-B877-8AD3F8F15F5F}" type="pres">
      <dgm:prSet presAssocID="{59F59D9A-0CE6-4A78-82ED-C6B6E4E61489}" presName="childText" presStyleLbl="conFgAcc1" presStyleIdx="0" presStyleCnt="4">
        <dgm:presLayoutVars>
          <dgm:bulletEnabled val="1"/>
        </dgm:presLayoutVars>
      </dgm:prSet>
      <dgm:spPr/>
    </dgm:pt>
    <dgm:pt modelId="{9656F747-67B9-4920-8999-0D994BA13472}" type="pres">
      <dgm:prSet presAssocID="{00AFD62E-4FCD-4F57-9DD5-AAB0E61B5CEC}" presName="spaceBetweenRectangles" presStyleCnt="0"/>
      <dgm:spPr/>
    </dgm:pt>
    <dgm:pt modelId="{39BBC2BD-8FDD-41B1-9555-27D5D7981A9D}" type="pres">
      <dgm:prSet presAssocID="{29043D3B-A1AC-4EE0-8BC5-C360D9EE4FFB}" presName="parentLin" presStyleCnt="0"/>
      <dgm:spPr/>
    </dgm:pt>
    <dgm:pt modelId="{9522D201-35A1-4543-B83E-5D4333661FC5}" type="pres">
      <dgm:prSet presAssocID="{29043D3B-A1AC-4EE0-8BC5-C360D9EE4FF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ADA4601-225A-4531-8AC6-DA7C0F24C8DF}" type="pres">
      <dgm:prSet presAssocID="{29043D3B-A1AC-4EE0-8BC5-C360D9EE4FFB}" presName="parentText" presStyleLbl="node1" presStyleIdx="1" presStyleCnt="4" custScaleX="138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33636-0A67-435D-8890-5F9E18275F71}" type="pres">
      <dgm:prSet presAssocID="{29043D3B-A1AC-4EE0-8BC5-C360D9EE4FFB}" presName="negativeSpace" presStyleCnt="0"/>
      <dgm:spPr/>
    </dgm:pt>
    <dgm:pt modelId="{E9E80FEF-8DCD-4E59-A6E8-958A82487EDF}" type="pres">
      <dgm:prSet presAssocID="{29043D3B-A1AC-4EE0-8BC5-C360D9EE4FFB}" presName="childText" presStyleLbl="conFgAcc1" presStyleIdx="1" presStyleCnt="4">
        <dgm:presLayoutVars>
          <dgm:bulletEnabled val="1"/>
        </dgm:presLayoutVars>
      </dgm:prSet>
      <dgm:spPr/>
    </dgm:pt>
    <dgm:pt modelId="{2A439603-80B7-42D7-8B14-D38B4DBF201C}" type="pres">
      <dgm:prSet presAssocID="{71398900-B1AA-443A-AC47-301C8FEF2FA6}" presName="spaceBetweenRectangles" presStyleCnt="0"/>
      <dgm:spPr/>
    </dgm:pt>
    <dgm:pt modelId="{59DE0685-C2BA-4FF6-A099-D04ABC9F0C56}" type="pres">
      <dgm:prSet presAssocID="{2306C81C-D7AC-42B1-A412-C93674C3D5DB}" presName="parentLin" presStyleCnt="0"/>
      <dgm:spPr/>
    </dgm:pt>
    <dgm:pt modelId="{02BD0690-31B3-4B4A-8FC3-59282E877EDB}" type="pres">
      <dgm:prSet presAssocID="{2306C81C-D7AC-42B1-A412-C93674C3D5DB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8320B51-F743-4102-B2ED-5B3EAF0FF5FA}" type="pres">
      <dgm:prSet presAssocID="{2306C81C-D7AC-42B1-A412-C93674C3D5DB}" presName="parentText" presStyleLbl="node1" presStyleIdx="2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BEC4E-7458-47D7-BF89-70554867E021}" type="pres">
      <dgm:prSet presAssocID="{2306C81C-D7AC-42B1-A412-C93674C3D5DB}" presName="negativeSpace" presStyleCnt="0"/>
      <dgm:spPr/>
    </dgm:pt>
    <dgm:pt modelId="{CA0FC232-C34D-4CB0-AB0D-FB4B6FE202A2}" type="pres">
      <dgm:prSet presAssocID="{2306C81C-D7AC-42B1-A412-C93674C3D5DB}" presName="childText" presStyleLbl="conFgAcc1" presStyleIdx="2" presStyleCnt="4">
        <dgm:presLayoutVars>
          <dgm:bulletEnabled val="1"/>
        </dgm:presLayoutVars>
      </dgm:prSet>
      <dgm:spPr/>
    </dgm:pt>
    <dgm:pt modelId="{045979B6-8083-4F42-807E-2E119530E576}" type="pres">
      <dgm:prSet presAssocID="{E83213DD-0C2B-4CAC-84AB-B1725DA0C4C3}" presName="spaceBetweenRectangles" presStyleCnt="0"/>
      <dgm:spPr/>
    </dgm:pt>
    <dgm:pt modelId="{AF4B5677-2CCC-47AA-9B41-BA6782C8BCAE}" type="pres">
      <dgm:prSet presAssocID="{EDAE31E1-B8C6-4948-AF32-A54402C2CECD}" presName="parentLin" presStyleCnt="0"/>
      <dgm:spPr/>
    </dgm:pt>
    <dgm:pt modelId="{1D3EF91F-2F4C-43A4-AFF6-F536D4F6D911}" type="pres">
      <dgm:prSet presAssocID="{EDAE31E1-B8C6-4948-AF32-A54402C2CEC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03681B71-FC63-4BF2-B90E-4BFE9C77A755}" type="pres">
      <dgm:prSet presAssocID="{EDAE31E1-B8C6-4948-AF32-A54402C2CECD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63C94D-BF3D-434C-9496-6EE01110BAF6}" type="pres">
      <dgm:prSet presAssocID="{EDAE31E1-B8C6-4948-AF32-A54402C2CECD}" presName="negativeSpace" presStyleCnt="0"/>
      <dgm:spPr/>
    </dgm:pt>
    <dgm:pt modelId="{A900BA03-98DD-42EF-9A64-EBB683564265}" type="pres">
      <dgm:prSet presAssocID="{EDAE31E1-B8C6-4948-AF32-A54402C2CEC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FEC48BD0-2FB4-4D10-8319-1DFE4F51A064}" type="presOf" srcId="{2306C81C-D7AC-42B1-A412-C93674C3D5DB}" destId="{58320B51-F743-4102-B2ED-5B3EAF0FF5FA}" srcOrd="1" destOrd="0" presId="urn:microsoft.com/office/officeart/2005/8/layout/list1"/>
    <dgm:cxn modelId="{5A32E5D9-0351-4D0A-9C5B-28EF9111734B}" srcId="{A6BF08D1-60DF-4F08-965B-0D0D49225571}" destId="{59F59D9A-0CE6-4A78-82ED-C6B6E4E61489}" srcOrd="0" destOrd="0" parTransId="{89AE9E5A-679C-4FD1-A1BB-4E9C7A0DBB5E}" sibTransId="{00AFD62E-4FCD-4F57-9DD5-AAB0E61B5CEC}"/>
    <dgm:cxn modelId="{53F6B28D-EC25-46C5-96D6-29E8C5F197D8}" srcId="{A6BF08D1-60DF-4F08-965B-0D0D49225571}" destId="{EDAE31E1-B8C6-4948-AF32-A54402C2CECD}" srcOrd="3" destOrd="0" parTransId="{7DD737F6-880A-43CC-A304-BFF3995464F0}" sibTransId="{2B01F801-D70D-4972-A7E8-F9842DB08E13}"/>
    <dgm:cxn modelId="{0705D350-B18C-4947-A29F-C544FF4CAB6C}" type="presOf" srcId="{A6BF08D1-60DF-4F08-965B-0D0D49225571}" destId="{285EEA31-F227-40D8-B9D9-1E75188AA71C}" srcOrd="0" destOrd="0" presId="urn:microsoft.com/office/officeart/2005/8/layout/list1"/>
    <dgm:cxn modelId="{4BD12587-C4A7-4406-88B2-5A374518C7D2}" type="presOf" srcId="{2306C81C-D7AC-42B1-A412-C93674C3D5DB}" destId="{02BD0690-31B3-4B4A-8FC3-59282E877EDB}" srcOrd="0" destOrd="0" presId="urn:microsoft.com/office/officeart/2005/8/layout/list1"/>
    <dgm:cxn modelId="{D2253A2C-A052-4EE9-8AB2-C59ADB381304}" srcId="{A6BF08D1-60DF-4F08-965B-0D0D49225571}" destId="{2306C81C-D7AC-42B1-A412-C93674C3D5DB}" srcOrd="2" destOrd="0" parTransId="{84D13C56-44B6-4A9A-8086-49584BACFFC8}" sibTransId="{E83213DD-0C2B-4CAC-84AB-B1725DA0C4C3}"/>
    <dgm:cxn modelId="{F4B30A5A-BFE6-4048-B957-8EB18619409A}" type="presOf" srcId="{EDAE31E1-B8C6-4948-AF32-A54402C2CECD}" destId="{03681B71-FC63-4BF2-B90E-4BFE9C77A755}" srcOrd="1" destOrd="0" presId="urn:microsoft.com/office/officeart/2005/8/layout/list1"/>
    <dgm:cxn modelId="{DAE97661-F17F-4358-A82D-FE796C7363C7}" srcId="{A6BF08D1-60DF-4F08-965B-0D0D49225571}" destId="{29043D3B-A1AC-4EE0-8BC5-C360D9EE4FFB}" srcOrd="1" destOrd="0" parTransId="{F58755C4-5B99-48F3-B808-A651948957D5}" sibTransId="{71398900-B1AA-443A-AC47-301C8FEF2FA6}"/>
    <dgm:cxn modelId="{08B596E1-083B-4EA8-928E-C130964B5FD7}" type="presOf" srcId="{EDAE31E1-B8C6-4948-AF32-A54402C2CECD}" destId="{1D3EF91F-2F4C-43A4-AFF6-F536D4F6D911}" srcOrd="0" destOrd="0" presId="urn:microsoft.com/office/officeart/2005/8/layout/list1"/>
    <dgm:cxn modelId="{9B5A545F-4616-4778-B3B6-9B6F6D35346C}" type="presOf" srcId="{59F59D9A-0CE6-4A78-82ED-C6B6E4E61489}" destId="{9EED7668-C591-4110-AE86-1CF1548C5482}" srcOrd="1" destOrd="0" presId="urn:microsoft.com/office/officeart/2005/8/layout/list1"/>
    <dgm:cxn modelId="{133CF6FA-A3A2-4E1C-BA74-24BFEC634105}" type="presOf" srcId="{59F59D9A-0CE6-4A78-82ED-C6B6E4E61489}" destId="{B2E726EF-867B-4003-AB35-DC467C85B99B}" srcOrd="0" destOrd="0" presId="urn:microsoft.com/office/officeart/2005/8/layout/list1"/>
    <dgm:cxn modelId="{0888EF47-64DF-4316-AD76-006DD99ADF61}" type="presOf" srcId="{29043D3B-A1AC-4EE0-8BC5-C360D9EE4FFB}" destId="{2ADA4601-225A-4531-8AC6-DA7C0F24C8DF}" srcOrd="1" destOrd="0" presId="urn:microsoft.com/office/officeart/2005/8/layout/list1"/>
    <dgm:cxn modelId="{6276E886-854E-4E72-BBB3-1842128B57F9}" type="presOf" srcId="{29043D3B-A1AC-4EE0-8BC5-C360D9EE4FFB}" destId="{9522D201-35A1-4543-B83E-5D4333661FC5}" srcOrd="0" destOrd="0" presId="urn:microsoft.com/office/officeart/2005/8/layout/list1"/>
    <dgm:cxn modelId="{2747C1F9-CD62-46B5-BC3A-975C1D77A61D}" type="presParOf" srcId="{285EEA31-F227-40D8-B9D9-1E75188AA71C}" destId="{610270BF-0968-4F4D-AD91-6B5D2B3E715C}" srcOrd="0" destOrd="0" presId="urn:microsoft.com/office/officeart/2005/8/layout/list1"/>
    <dgm:cxn modelId="{0F177DE1-4863-4279-9900-19EDE4D0DE9F}" type="presParOf" srcId="{610270BF-0968-4F4D-AD91-6B5D2B3E715C}" destId="{B2E726EF-867B-4003-AB35-DC467C85B99B}" srcOrd="0" destOrd="0" presId="urn:microsoft.com/office/officeart/2005/8/layout/list1"/>
    <dgm:cxn modelId="{7D9A7A42-2704-4C84-95CF-69A5E4F7088E}" type="presParOf" srcId="{610270BF-0968-4F4D-AD91-6B5D2B3E715C}" destId="{9EED7668-C591-4110-AE86-1CF1548C5482}" srcOrd="1" destOrd="0" presId="urn:microsoft.com/office/officeart/2005/8/layout/list1"/>
    <dgm:cxn modelId="{C958A043-BD2D-4347-A5F1-2DF8E37DCB8D}" type="presParOf" srcId="{285EEA31-F227-40D8-B9D9-1E75188AA71C}" destId="{F0370BF2-8F75-4F02-AE66-C371481FC48C}" srcOrd="1" destOrd="0" presId="urn:microsoft.com/office/officeart/2005/8/layout/list1"/>
    <dgm:cxn modelId="{07202834-C69D-4FCB-AF50-4301D617477D}" type="presParOf" srcId="{285EEA31-F227-40D8-B9D9-1E75188AA71C}" destId="{6AA00737-A947-4346-B877-8AD3F8F15F5F}" srcOrd="2" destOrd="0" presId="urn:microsoft.com/office/officeart/2005/8/layout/list1"/>
    <dgm:cxn modelId="{4DC3F103-111A-402A-A122-9961845EB467}" type="presParOf" srcId="{285EEA31-F227-40D8-B9D9-1E75188AA71C}" destId="{9656F747-67B9-4920-8999-0D994BA13472}" srcOrd="3" destOrd="0" presId="urn:microsoft.com/office/officeart/2005/8/layout/list1"/>
    <dgm:cxn modelId="{F3F48982-1769-4CB3-9534-67698E441467}" type="presParOf" srcId="{285EEA31-F227-40D8-B9D9-1E75188AA71C}" destId="{39BBC2BD-8FDD-41B1-9555-27D5D7981A9D}" srcOrd="4" destOrd="0" presId="urn:microsoft.com/office/officeart/2005/8/layout/list1"/>
    <dgm:cxn modelId="{FDFD6478-BE7D-49CF-9B73-E087AE1AC316}" type="presParOf" srcId="{39BBC2BD-8FDD-41B1-9555-27D5D7981A9D}" destId="{9522D201-35A1-4543-B83E-5D4333661FC5}" srcOrd="0" destOrd="0" presId="urn:microsoft.com/office/officeart/2005/8/layout/list1"/>
    <dgm:cxn modelId="{85F0E13A-0913-478A-B3A3-B5FC367369F7}" type="presParOf" srcId="{39BBC2BD-8FDD-41B1-9555-27D5D7981A9D}" destId="{2ADA4601-225A-4531-8AC6-DA7C0F24C8DF}" srcOrd="1" destOrd="0" presId="urn:microsoft.com/office/officeart/2005/8/layout/list1"/>
    <dgm:cxn modelId="{0CC1D2CA-46B3-470E-ABA5-E87A41AC129F}" type="presParOf" srcId="{285EEA31-F227-40D8-B9D9-1E75188AA71C}" destId="{0F433636-0A67-435D-8890-5F9E18275F71}" srcOrd="5" destOrd="0" presId="urn:microsoft.com/office/officeart/2005/8/layout/list1"/>
    <dgm:cxn modelId="{9AE8548B-D637-4EA1-A30C-9F2172246DF4}" type="presParOf" srcId="{285EEA31-F227-40D8-B9D9-1E75188AA71C}" destId="{E9E80FEF-8DCD-4E59-A6E8-958A82487EDF}" srcOrd="6" destOrd="0" presId="urn:microsoft.com/office/officeart/2005/8/layout/list1"/>
    <dgm:cxn modelId="{30433034-F608-4D19-A759-CF0770112EA5}" type="presParOf" srcId="{285EEA31-F227-40D8-B9D9-1E75188AA71C}" destId="{2A439603-80B7-42D7-8B14-D38B4DBF201C}" srcOrd="7" destOrd="0" presId="urn:microsoft.com/office/officeart/2005/8/layout/list1"/>
    <dgm:cxn modelId="{6305257C-92BF-4DBF-B1AF-6CEA6701C330}" type="presParOf" srcId="{285EEA31-F227-40D8-B9D9-1E75188AA71C}" destId="{59DE0685-C2BA-4FF6-A099-D04ABC9F0C56}" srcOrd="8" destOrd="0" presId="urn:microsoft.com/office/officeart/2005/8/layout/list1"/>
    <dgm:cxn modelId="{E6EF3BDD-887C-46D8-AAC0-EFEA08A0AC81}" type="presParOf" srcId="{59DE0685-C2BA-4FF6-A099-D04ABC9F0C56}" destId="{02BD0690-31B3-4B4A-8FC3-59282E877EDB}" srcOrd="0" destOrd="0" presId="urn:microsoft.com/office/officeart/2005/8/layout/list1"/>
    <dgm:cxn modelId="{30EF5E7D-6E36-457F-B919-F40A8ADD1D58}" type="presParOf" srcId="{59DE0685-C2BA-4FF6-A099-D04ABC9F0C56}" destId="{58320B51-F743-4102-B2ED-5B3EAF0FF5FA}" srcOrd="1" destOrd="0" presId="urn:microsoft.com/office/officeart/2005/8/layout/list1"/>
    <dgm:cxn modelId="{81AC87CD-BA75-4F66-B615-983CEDC50B5D}" type="presParOf" srcId="{285EEA31-F227-40D8-B9D9-1E75188AA71C}" destId="{D99BEC4E-7458-47D7-BF89-70554867E021}" srcOrd="9" destOrd="0" presId="urn:microsoft.com/office/officeart/2005/8/layout/list1"/>
    <dgm:cxn modelId="{9C9F9145-41D6-4A61-8366-F680AFC108C3}" type="presParOf" srcId="{285EEA31-F227-40D8-B9D9-1E75188AA71C}" destId="{CA0FC232-C34D-4CB0-AB0D-FB4B6FE202A2}" srcOrd="10" destOrd="0" presId="urn:microsoft.com/office/officeart/2005/8/layout/list1"/>
    <dgm:cxn modelId="{7A1DB04B-1151-4707-A0B2-6558393F87D3}" type="presParOf" srcId="{285EEA31-F227-40D8-B9D9-1E75188AA71C}" destId="{045979B6-8083-4F42-807E-2E119530E576}" srcOrd="11" destOrd="0" presId="urn:microsoft.com/office/officeart/2005/8/layout/list1"/>
    <dgm:cxn modelId="{66ACA435-4DA2-4B48-9D30-858A27AF5344}" type="presParOf" srcId="{285EEA31-F227-40D8-B9D9-1E75188AA71C}" destId="{AF4B5677-2CCC-47AA-9B41-BA6782C8BCAE}" srcOrd="12" destOrd="0" presId="urn:microsoft.com/office/officeart/2005/8/layout/list1"/>
    <dgm:cxn modelId="{F55922B8-FAC9-4B9A-8293-35D0FE0B33A8}" type="presParOf" srcId="{AF4B5677-2CCC-47AA-9B41-BA6782C8BCAE}" destId="{1D3EF91F-2F4C-43A4-AFF6-F536D4F6D911}" srcOrd="0" destOrd="0" presId="urn:microsoft.com/office/officeart/2005/8/layout/list1"/>
    <dgm:cxn modelId="{7E5115CC-E1B0-453E-B941-8E376BA60EBF}" type="presParOf" srcId="{AF4B5677-2CCC-47AA-9B41-BA6782C8BCAE}" destId="{03681B71-FC63-4BF2-B90E-4BFE9C77A755}" srcOrd="1" destOrd="0" presId="urn:microsoft.com/office/officeart/2005/8/layout/list1"/>
    <dgm:cxn modelId="{D2C67734-FD0F-4E48-85D3-844972AB0930}" type="presParOf" srcId="{285EEA31-F227-40D8-B9D9-1E75188AA71C}" destId="{2E63C94D-BF3D-434C-9496-6EE01110BAF6}" srcOrd="13" destOrd="0" presId="urn:microsoft.com/office/officeart/2005/8/layout/list1"/>
    <dgm:cxn modelId="{047DD4AC-7FE7-4F2B-BE1C-671C6692F619}" type="presParOf" srcId="{285EEA31-F227-40D8-B9D9-1E75188AA71C}" destId="{A900BA03-98DD-42EF-9A64-EBB68356426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0D0536-D91A-4A5E-99D7-137230A7F925}">
      <dsp:nvSpPr>
        <dsp:cNvPr id="0" name=""/>
        <dsp:cNvSpPr/>
      </dsp:nvSpPr>
      <dsp:spPr>
        <a:xfrm>
          <a:off x="3160500" y="1670408"/>
          <a:ext cx="1981203" cy="12798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002060"/>
              </a:solidFill>
            </a:rPr>
            <a:t>КРИЗИС</a:t>
          </a:r>
          <a:endParaRPr lang="ru-RU" sz="2400" b="1" kern="1200" dirty="0">
            <a:solidFill>
              <a:srgbClr val="002060"/>
            </a:solidFill>
          </a:endParaRPr>
        </a:p>
      </dsp:txBody>
      <dsp:txXfrm>
        <a:off x="3160500" y="1670408"/>
        <a:ext cx="1981203" cy="1279847"/>
      </dsp:txXfrm>
    </dsp:sp>
    <dsp:sp modelId="{68B14B07-5DB9-41DD-853C-FAEE0D5477F7}">
      <dsp:nvSpPr>
        <dsp:cNvPr id="0" name=""/>
        <dsp:cNvSpPr/>
      </dsp:nvSpPr>
      <dsp:spPr>
        <a:xfrm rot="16200000">
          <a:off x="4016577" y="1206626"/>
          <a:ext cx="269051" cy="4351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6200000">
        <a:off x="4016577" y="1206626"/>
        <a:ext cx="269051" cy="435148"/>
      </dsp:txXfrm>
    </dsp:sp>
    <dsp:sp modelId="{A6503C47-FFC9-4583-9024-8861558FC52D}">
      <dsp:nvSpPr>
        <dsp:cNvPr id="0" name=""/>
        <dsp:cNvSpPr/>
      </dsp:nvSpPr>
      <dsp:spPr>
        <a:xfrm>
          <a:off x="2933046" y="-125440"/>
          <a:ext cx="2436112" cy="12882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Спад производства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2933046" y="-125440"/>
        <a:ext cx="2436112" cy="1288204"/>
      </dsp:txXfrm>
    </dsp:sp>
    <dsp:sp modelId="{17279AA6-603F-4C44-8ABC-7A34451B1E4B}">
      <dsp:nvSpPr>
        <dsp:cNvPr id="0" name=""/>
        <dsp:cNvSpPr/>
      </dsp:nvSpPr>
      <dsp:spPr>
        <a:xfrm rot="20746865">
          <a:off x="5240551" y="1761955"/>
          <a:ext cx="432113" cy="4351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20746865">
        <a:off x="5240551" y="1761955"/>
        <a:ext cx="432113" cy="435148"/>
      </dsp:txXfrm>
    </dsp:sp>
    <dsp:sp modelId="{DFD15AE3-5797-49C7-AB35-60C1758D96E8}">
      <dsp:nvSpPr>
        <dsp:cNvPr id="0" name=""/>
        <dsp:cNvSpPr/>
      </dsp:nvSpPr>
      <dsp:spPr>
        <a:xfrm>
          <a:off x="5813580" y="552931"/>
          <a:ext cx="2416019" cy="20600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Безработица</a:t>
          </a:r>
          <a:endParaRPr lang="ru-RU" sz="1800" b="1" kern="1200" dirty="0">
            <a:solidFill>
              <a:srgbClr val="002060"/>
            </a:solidFill>
          </a:endParaRPr>
        </a:p>
      </dsp:txBody>
      <dsp:txXfrm>
        <a:off x="5813580" y="552931"/>
        <a:ext cx="2416019" cy="2060093"/>
      </dsp:txXfrm>
    </dsp:sp>
    <dsp:sp modelId="{3A8D32AE-DB1F-4F1D-8794-F6E5529F56E6}">
      <dsp:nvSpPr>
        <dsp:cNvPr id="0" name=""/>
        <dsp:cNvSpPr/>
      </dsp:nvSpPr>
      <dsp:spPr>
        <a:xfrm rot="1791893">
          <a:off x="5006064" y="2695734"/>
          <a:ext cx="390271" cy="4351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791893">
        <a:off x="5006064" y="2695734"/>
        <a:ext cx="390271" cy="435148"/>
      </dsp:txXfrm>
    </dsp:sp>
    <dsp:sp modelId="{9A2EB72F-66C9-48A2-A5DE-CA64DD9A469D}">
      <dsp:nvSpPr>
        <dsp:cNvPr id="0" name=""/>
        <dsp:cNvSpPr/>
      </dsp:nvSpPr>
      <dsp:spPr>
        <a:xfrm>
          <a:off x="5291641" y="2748803"/>
          <a:ext cx="2351553" cy="178316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Ухудшение жизненного уровня населения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5291641" y="2748803"/>
        <a:ext cx="2351553" cy="1783160"/>
      </dsp:txXfrm>
    </dsp:sp>
    <dsp:sp modelId="{71963E21-32DA-4F5B-95BB-BAAC463DAA65}">
      <dsp:nvSpPr>
        <dsp:cNvPr id="0" name=""/>
        <dsp:cNvSpPr/>
      </dsp:nvSpPr>
      <dsp:spPr>
        <a:xfrm rot="9066384">
          <a:off x="2982737" y="2649509"/>
          <a:ext cx="319089" cy="4351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9066384">
        <a:off x="2982737" y="2649509"/>
        <a:ext cx="319089" cy="435148"/>
      </dsp:txXfrm>
    </dsp:sp>
    <dsp:sp modelId="{A9678C4F-8621-4C92-8F3F-A0C6F1A6E670}">
      <dsp:nvSpPr>
        <dsp:cNvPr id="0" name=""/>
        <dsp:cNvSpPr/>
      </dsp:nvSpPr>
      <dsp:spPr>
        <a:xfrm>
          <a:off x="768280" y="2676791"/>
          <a:ext cx="2338409" cy="17104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002060"/>
              </a:solidFill>
            </a:rPr>
            <a:t>Сокращение</a:t>
          </a:r>
          <a:r>
            <a:rPr lang="ru-RU" sz="1900" kern="1200" dirty="0" smtClean="0"/>
            <a:t> </a:t>
          </a:r>
          <a:endParaRPr lang="ru-RU" sz="1900" kern="1200" dirty="0"/>
        </a:p>
      </dsp:txBody>
      <dsp:txXfrm>
        <a:off x="768280" y="2676791"/>
        <a:ext cx="2338409" cy="1710400"/>
      </dsp:txXfrm>
    </dsp:sp>
    <dsp:sp modelId="{A790FF41-508A-4BCD-B9D4-C07233186D79}">
      <dsp:nvSpPr>
        <dsp:cNvPr id="0" name=""/>
        <dsp:cNvSpPr/>
      </dsp:nvSpPr>
      <dsp:spPr>
        <a:xfrm rot="11981131">
          <a:off x="2960588" y="1727680"/>
          <a:ext cx="340159" cy="43514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900" kern="1200"/>
        </a:p>
      </dsp:txBody>
      <dsp:txXfrm rot="11981131">
        <a:off x="2960588" y="1727680"/>
        <a:ext cx="340159" cy="435148"/>
      </dsp:txXfrm>
    </dsp:sp>
    <dsp:sp modelId="{AABEC764-F6C4-41FB-8ABD-7C3F8408871B}">
      <dsp:nvSpPr>
        <dsp:cNvPr id="0" name=""/>
        <dsp:cNvSpPr/>
      </dsp:nvSpPr>
      <dsp:spPr>
        <a:xfrm>
          <a:off x="524470" y="480927"/>
          <a:ext cx="2561230" cy="19801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64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Банкротство предприятий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524470" y="480927"/>
        <a:ext cx="2561230" cy="198015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0A1489-5868-45C2-B6BE-120E8AD63E1E}">
      <dsp:nvSpPr>
        <dsp:cNvPr id="0" name=""/>
        <dsp:cNvSpPr/>
      </dsp:nvSpPr>
      <dsp:spPr>
        <a:xfrm>
          <a:off x="3657599" y="0"/>
          <a:ext cx="54864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kern="1200" dirty="0" smtClean="0"/>
            <a:t>Обеспечить благоприятные условия для построения социалистического общества</a:t>
          </a:r>
          <a:endParaRPr lang="ru-RU" sz="2300" b="1" kern="1200" dirty="0"/>
        </a:p>
      </dsp:txBody>
      <dsp:txXfrm>
        <a:off x="3657599" y="0"/>
        <a:ext cx="5486400" cy="1269999"/>
      </dsp:txXfrm>
    </dsp:sp>
    <dsp:sp modelId="{5A5377BB-1FF0-4D12-9A50-2DCF86C8AB7A}">
      <dsp:nvSpPr>
        <dsp:cNvPr id="0" name=""/>
        <dsp:cNvSpPr/>
      </dsp:nvSpPr>
      <dsp:spPr>
        <a:xfrm>
          <a:off x="0" y="0"/>
          <a:ext cx="3657600" cy="126999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Политическая цель</a:t>
          </a:r>
          <a:endParaRPr lang="ru-RU" sz="3300" kern="1200" dirty="0"/>
        </a:p>
      </dsp:txBody>
      <dsp:txXfrm>
        <a:off x="0" y="0"/>
        <a:ext cx="3657600" cy="1269999"/>
      </dsp:txXfrm>
    </dsp:sp>
    <dsp:sp modelId="{39D8632B-54F2-44E5-A879-363C91358C15}">
      <dsp:nvSpPr>
        <dsp:cNvPr id="0" name=""/>
        <dsp:cNvSpPr/>
      </dsp:nvSpPr>
      <dsp:spPr>
        <a:xfrm>
          <a:off x="3657599" y="1397000"/>
          <a:ext cx="54864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kern="1200" dirty="0" smtClean="0"/>
            <a:t>Снять социальную напряженность, укрепить союз рабочего класса и крестьянства</a:t>
          </a:r>
          <a:endParaRPr lang="ru-RU" sz="2300" b="1" kern="1200" dirty="0"/>
        </a:p>
      </dsp:txBody>
      <dsp:txXfrm>
        <a:off x="3657599" y="1397000"/>
        <a:ext cx="5486400" cy="1269999"/>
      </dsp:txXfrm>
    </dsp:sp>
    <dsp:sp modelId="{A55A2611-60F0-4248-9F96-F34D761F23D7}">
      <dsp:nvSpPr>
        <dsp:cNvPr id="0" name=""/>
        <dsp:cNvSpPr/>
      </dsp:nvSpPr>
      <dsp:spPr>
        <a:xfrm>
          <a:off x="0" y="1397000"/>
          <a:ext cx="3657600" cy="126999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Социальная цель</a:t>
          </a:r>
          <a:endParaRPr lang="ru-RU" sz="3300" kern="1200" dirty="0"/>
        </a:p>
      </dsp:txBody>
      <dsp:txXfrm>
        <a:off x="0" y="1397000"/>
        <a:ext cx="3657600" cy="1269999"/>
      </dsp:txXfrm>
    </dsp:sp>
    <dsp:sp modelId="{1BB33A8A-A2D7-477D-9B68-2BA06C422F04}">
      <dsp:nvSpPr>
        <dsp:cNvPr id="0" name=""/>
        <dsp:cNvSpPr/>
      </dsp:nvSpPr>
      <dsp:spPr>
        <a:xfrm>
          <a:off x="3657599" y="2793999"/>
          <a:ext cx="5486400" cy="12699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605" tIns="14605" rIns="14605" bIns="14605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b="1" kern="1200" dirty="0" smtClean="0"/>
            <a:t>Выйти из кризиса и восстановить хозяйство за счет частной инициативы</a:t>
          </a:r>
          <a:endParaRPr lang="ru-RU" sz="2300" b="1" kern="1200" dirty="0"/>
        </a:p>
      </dsp:txBody>
      <dsp:txXfrm>
        <a:off x="3657599" y="2793999"/>
        <a:ext cx="5486400" cy="1269999"/>
      </dsp:txXfrm>
    </dsp:sp>
    <dsp:sp modelId="{DE4F97DC-1595-4C66-AA0B-E85F1287608F}">
      <dsp:nvSpPr>
        <dsp:cNvPr id="0" name=""/>
        <dsp:cNvSpPr/>
      </dsp:nvSpPr>
      <dsp:spPr>
        <a:xfrm>
          <a:off x="0" y="2793999"/>
          <a:ext cx="3657600" cy="126999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5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5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Экономическая цель</a:t>
          </a:r>
          <a:endParaRPr lang="ru-RU" sz="3300" kern="1200" dirty="0"/>
        </a:p>
      </dsp:txBody>
      <dsp:txXfrm>
        <a:off x="0" y="2793999"/>
        <a:ext cx="3657600" cy="12699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A00737-A947-4346-B877-8AD3F8F15F5F}">
      <dsp:nvSpPr>
        <dsp:cNvPr id="0" name=""/>
        <dsp:cNvSpPr/>
      </dsp:nvSpPr>
      <dsp:spPr>
        <a:xfrm>
          <a:off x="0" y="43963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EED7668-C591-4110-AE86-1CF1548C5482}">
      <dsp:nvSpPr>
        <dsp:cNvPr id="0" name=""/>
        <dsp:cNvSpPr/>
      </dsp:nvSpPr>
      <dsp:spPr>
        <a:xfrm>
          <a:off x="424875" y="11592"/>
          <a:ext cx="8214242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Восстановление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свободной торговли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4875" y="11592"/>
        <a:ext cx="8214242" cy="856080"/>
      </dsp:txXfrm>
    </dsp:sp>
    <dsp:sp modelId="{E9E80FEF-8DCD-4E59-A6E8-958A82487EDF}">
      <dsp:nvSpPr>
        <dsp:cNvPr id="0" name=""/>
        <dsp:cNvSpPr/>
      </dsp:nvSpPr>
      <dsp:spPr>
        <a:xfrm>
          <a:off x="0" y="175507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DA4601-225A-4531-8AC6-DA7C0F24C8DF}">
      <dsp:nvSpPr>
        <dsp:cNvPr id="0" name=""/>
        <dsp:cNvSpPr/>
      </dsp:nvSpPr>
      <dsp:spPr>
        <a:xfrm>
          <a:off x="424875" y="1327032"/>
          <a:ext cx="8214301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Восстановление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денежной оплаты труда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4875" y="1327032"/>
        <a:ext cx="8214301" cy="856080"/>
      </dsp:txXfrm>
    </dsp:sp>
    <dsp:sp modelId="{CA0FC232-C34D-4CB0-AB0D-FB4B6FE202A2}">
      <dsp:nvSpPr>
        <dsp:cNvPr id="0" name=""/>
        <dsp:cNvSpPr/>
      </dsp:nvSpPr>
      <dsp:spPr>
        <a:xfrm>
          <a:off x="0" y="307051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8320B51-F743-4102-B2ED-5B3EAF0FF5FA}">
      <dsp:nvSpPr>
        <dsp:cNvPr id="0" name=""/>
        <dsp:cNvSpPr/>
      </dsp:nvSpPr>
      <dsp:spPr>
        <a:xfrm>
          <a:off x="411373" y="2642472"/>
          <a:ext cx="8227468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Замена уравниловки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тарифной системой оплаты труда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1373" y="2642472"/>
        <a:ext cx="8227468" cy="856080"/>
      </dsp:txXfrm>
    </dsp:sp>
    <dsp:sp modelId="{A900BA03-98DD-42EF-9A64-EBB683564265}">
      <dsp:nvSpPr>
        <dsp:cNvPr id="0" name=""/>
        <dsp:cNvSpPr/>
      </dsp:nvSpPr>
      <dsp:spPr>
        <a:xfrm>
          <a:off x="0" y="438595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3681B71-FC63-4BF2-B90E-4BFE9C77A755}">
      <dsp:nvSpPr>
        <dsp:cNvPr id="0" name=""/>
        <dsp:cNvSpPr/>
      </dsp:nvSpPr>
      <dsp:spPr>
        <a:xfrm>
          <a:off x="411373" y="3957912"/>
          <a:ext cx="8227468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Отмена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трудовой повинности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1373" y="3957912"/>
        <a:ext cx="8227468" cy="85608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3F19F4-DCE6-46C2-ABDA-B5CDD96FA976}">
      <dsp:nvSpPr>
        <dsp:cNvPr id="0" name=""/>
        <dsp:cNvSpPr/>
      </dsp:nvSpPr>
      <dsp:spPr>
        <a:xfrm>
          <a:off x="-5717046" y="-875089"/>
          <a:ext cx="6806515" cy="6806515"/>
        </a:xfrm>
        <a:prstGeom prst="blockArc">
          <a:avLst>
            <a:gd name="adj1" fmla="val 18900000"/>
            <a:gd name="adj2" fmla="val 2700000"/>
            <a:gd name="adj3" fmla="val 317"/>
          </a:avLst>
        </a:prstGeom>
        <a:noFill/>
        <a:ln w="26425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BA030D-0A9E-4BC9-914E-6BB18C813BAA}">
      <dsp:nvSpPr>
        <dsp:cNvPr id="0" name=""/>
        <dsp:cNvSpPr/>
      </dsp:nvSpPr>
      <dsp:spPr>
        <a:xfrm>
          <a:off x="570283" y="388731"/>
          <a:ext cx="8215840" cy="77786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743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Предоставление </a:t>
          </a:r>
          <a:r>
            <a:rPr lang="ru-RU" sz="26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концессий </a:t>
          </a:r>
          <a:r>
            <a:rPr lang="ru-RU" sz="26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иностранцам</a:t>
          </a:r>
          <a:endParaRPr lang="ru-RU" sz="2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0283" y="388731"/>
        <a:ext cx="8215840" cy="777866"/>
      </dsp:txXfrm>
    </dsp:sp>
    <dsp:sp modelId="{C9F4C2C9-DA9A-4A32-AA65-D95056B1D4BC}">
      <dsp:nvSpPr>
        <dsp:cNvPr id="0" name=""/>
        <dsp:cNvSpPr/>
      </dsp:nvSpPr>
      <dsp:spPr>
        <a:xfrm>
          <a:off x="84117" y="291497"/>
          <a:ext cx="972333" cy="972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BB542F3-FC59-4D22-B834-9C181EE01478}">
      <dsp:nvSpPr>
        <dsp:cNvPr id="0" name=""/>
        <dsp:cNvSpPr/>
      </dsp:nvSpPr>
      <dsp:spPr>
        <a:xfrm>
          <a:off x="1016252" y="1555733"/>
          <a:ext cx="7769871" cy="77786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743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Привлечение </a:t>
          </a:r>
          <a:r>
            <a:rPr lang="ru-RU" sz="26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иностранных специалистов</a:t>
          </a:r>
          <a:endParaRPr lang="ru-RU" sz="26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16252" y="1555733"/>
        <a:ext cx="7769871" cy="777866"/>
      </dsp:txXfrm>
    </dsp:sp>
    <dsp:sp modelId="{D01C88A3-F98C-4E29-91B0-EB14874A73A3}">
      <dsp:nvSpPr>
        <dsp:cNvPr id="0" name=""/>
        <dsp:cNvSpPr/>
      </dsp:nvSpPr>
      <dsp:spPr>
        <a:xfrm>
          <a:off x="530086" y="1458500"/>
          <a:ext cx="972333" cy="972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C52DEDF-955E-4BE0-B1F1-BDFF5751C45B}">
      <dsp:nvSpPr>
        <dsp:cNvPr id="0" name=""/>
        <dsp:cNvSpPr/>
      </dsp:nvSpPr>
      <dsp:spPr>
        <a:xfrm>
          <a:off x="1016252" y="2722735"/>
          <a:ext cx="7769871" cy="77786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743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Поощрение различных форм </a:t>
          </a:r>
          <a:r>
            <a:rPr lang="ru-RU" sz="26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кооперации</a:t>
          </a:r>
          <a:endParaRPr lang="ru-RU" sz="26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16252" y="2722735"/>
        <a:ext cx="7769871" cy="777866"/>
      </dsp:txXfrm>
    </dsp:sp>
    <dsp:sp modelId="{288730D5-389D-4895-A586-A784B3C3DE8B}">
      <dsp:nvSpPr>
        <dsp:cNvPr id="0" name=""/>
        <dsp:cNvSpPr/>
      </dsp:nvSpPr>
      <dsp:spPr>
        <a:xfrm>
          <a:off x="530086" y="2625502"/>
          <a:ext cx="972333" cy="972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B2FB2C8-A6BF-47A2-B75F-0E81A0166E10}">
      <dsp:nvSpPr>
        <dsp:cNvPr id="0" name=""/>
        <dsp:cNvSpPr/>
      </dsp:nvSpPr>
      <dsp:spPr>
        <a:xfrm>
          <a:off x="570283" y="3889738"/>
          <a:ext cx="8215840" cy="777866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7432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Создание </a:t>
          </a:r>
          <a:r>
            <a:rPr lang="ru-RU" sz="26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сбытовых трестов  </a:t>
          </a:r>
          <a:r>
            <a:rPr lang="ru-RU" sz="26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и </a:t>
          </a:r>
          <a:r>
            <a:rPr lang="ru-RU" sz="26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синдикатов</a:t>
          </a:r>
          <a:endParaRPr lang="ru-RU" sz="26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70283" y="3889738"/>
        <a:ext cx="8215840" cy="777866"/>
      </dsp:txXfrm>
    </dsp:sp>
    <dsp:sp modelId="{1A69B088-A3CB-45C8-8BC0-9A67D5E4A315}">
      <dsp:nvSpPr>
        <dsp:cNvPr id="0" name=""/>
        <dsp:cNvSpPr/>
      </dsp:nvSpPr>
      <dsp:spPr>
        <a:xfrm>
          <a:off x="84117" y="3792504"/>
          <a:ext cx="972333" cy="9723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A00737-A947-4346-B877-8AD3F8F15F5F}">
      <dsp:nvSpPr>
        <dsp:cNvPr id="0" name=""/>
        <dsp:cNvSpPr/>
      </dsp:nvSpPr>
      <dsp:spPr>
        <a:xfrm>
          <a:off x="0" y="43963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EED7668-C591-4110-AE86-1CF1548C5482}">
      <dsp:nvSpPr>
        <dsp:cNvPr id="0" name=""/>
        <dsp:cNvSpPr/>
      </dsp:nvSpPr>
      <dsp:spPr>
        <a:xfrm>
          <a:off x="424875" y="11592"/>
          <a:ext cx="8214242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Снятие запрета на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перемену места работы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4875" y="11592"/>
        <a:ext cx="8214242" cy="856080"/>
      </dsp:txXfrm>
    </dsp:sp>
    <dsp:sp modelId="{E9E80FEF-8DCD-4E59-A6E8-958A82487EDF}">
      <dsp:nvSpPr>
        <dsp:cNvPr id="0" name=""/>
        <dsp:cNvSpPr/>
      </dsp:nvSpPr>
      <dsp:spPr>
        <a:xfrm>
          <a:off x="0" y="175507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DA4601-225A-4531-8AC6-DA7C0F24C8DF}">
      <dsp:nvSpPr>
        <dsp:cNvPr id="0" name=""/>
        <dsp:cNvSpPr/>
      </dsp:nvSpPr>
      <dsp:spPr>
        <a:xfrm>
          <a:off x="424875" y="1327032"/>
          <a:ext cx="8214301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Перевод предприятий на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хозрасчет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4875" y="1327032"/>
        <a:ext cx="8214301" cy="856080"/>
      </dsp:txXfrm>
    </dsp:sp>
    <dsp:sp modelId="{CA0FC232-C34D-4CB0-AB0D-FB4B6FE202A2}">
      <dsp:nvSpPr>
        <dsp:cNvPr id="0" name=""/>
        <dsp:cNvSpPr/>
      </dsp:nvSpPr>
      <dsp:spPr>
        <a:xfrm>
          <a:off x="0" y="307051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8320B51-F743-4102-B2ED-5B3EAF0FF5FA}">
      <dsp:nvSpPr>
        <dsp:cNvPr id="0" name=""/>
        <dsp:cNvSpPr/>
      </dsp:nvSpPr>
      <dsp:spPr>
        <a:xfrm>
          <a:off x="411373" y="2642472"/>
          <a:ext cx="8227468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Разрешение на создание </a:t>
          </a: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мелких частных предприятий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1373" y="2642472"/>
        <a:ext cx="8227468" cy="856080"/>
      </dsp:txXfrm>
    </dsp:sp>
    <dsp:sp modelId="{A900BA03-98DD-42EF-9A64-EBB683564265}">
      <dsp:nvSpPr>
        <dsp:cNvPr id="0" name=""/>
        <dsp:cNvSpPr/>
      </dsp:nvSpPr>
      <dsp:spPr>
        <a:xfrm>
          <a:off x="0" y="4385952"/>
          <a:ext cx="8640960" cy="730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3681B71-FC63-4BF2-B90E-4BFE9C77A755}">
      <dsp:nvSpPr>
        <dsp:cNvPr id="0" name=""/>
        <dsp:cNvSpPr/>
      </dsp:nvSpPr>
      <dsp:spPr>
        <a:xfrm>
          <a:off x="411373" y="3957912"/>
          <a:ext cx="8227468" cy="8560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Сдача в аренду частным лицам государственных предприятий</a:t>
          </a:r>
          <a:endParaRPr lang="ru-RU" sz="29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11373" y="3957912"/>
        <a:ext cx="8227468" cy="856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0DB548-6539-4476-ADE7-815B8B8DF807}" type="datetimeFigureOut">
              <a:rPr lang="ru-RU" smtClean="0"/>
              <a:pPr/>
              <a:t>02.08.2022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D268F-1BC7-4F87-AE6B-F151A7043C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7847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F83F0-201E-4433-95C2-7A3F7FFC50B9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DCCA5-6E6F-4991-9FFF-8F5B8F6F5C4C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AC661-45BB-4332-B24C-B7283B53AF86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F2F92-BA7F-48AD-82A4-063820001A87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91F7C-560F-43D7-A73A-113A4E5AA91A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0B729-FFB4-4D75-9389-AB4646023321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B9FAD-7802-43FA-9A2F-E96A60A7286B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BBFE8-04DC-443C-8F82-E584F149AD2A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15DF0-405A-409D-84AE-EFB6225DD170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D0B92-7522-4936-AE0E-983D01D5A0A4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78C6C-01CB-49DC-8737-D0C5B049C444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72ED69A-7F02-4CEF-A8B4-3A237E15DC1B}" type="datetime1">
              <a:rPr lang="ru-RU" smtClean="0"/>
              <a:pPr/>
              <a:t>02.08.2022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B31C7AA-1199-4159-8A23-193F3F3CBCF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 fontScale="90000"/>
          </a:bodyPr>
          <a:lstStyle/>
          <a:p>
            <a:pPr algn="ctr"/>
            <a:r>
              <a:rPr lang="ru-RU" smtClean="0"/>
              <a:t>Работа над  </a:t>
            </a:r>
            <a:r>
              <a:rPr lang="ru-RU" dirty="0" smtClean="0"/>
              <a:t>понятийным аппаратом</a:t>
            </a:r>
            <a:br>
              <a:rPr lang="ru-RU" dirty="0" smtClean="0"/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«Ассоциированный куст»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800110"/>
            <a:ext cx="9144000" cy="505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5904" y="1800111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годы Первой мировой и Гражданской войн Россия потеряла более четверти своего национального богатства.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1395" y="3356992"/>
            <a:ext cx="8368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Национальный доход сократился к 1920 г. в 2,75 раза по сравнению с 1917г.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0103" y="4653136"/>
            <a:ext cx="83794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Объем валовой продукции мелкой промышленности снизился к 1920 г. до 43% довоенного времени, валовой сбор зерновых – до 67%.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476672"/>
            <a:ext cx="799288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Кризисные явления весной 1921 г. в России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729946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23401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980728"/>
            <a:ext cx="8640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Людские потери в Гражданской войне составили, по разным оценкам, от 4 млн. до 10 млн. человек. Около  2 млн. человек были вынуждены эмигрировать. Численность населения страны к 1921 г. не превышала 135 млн. человек.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3575" y="5085184"/>
            <a:ext cx="8799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Истощение и недоедание способствовали распространению болезней и эпидемий 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080575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БЕСПРИЗОРНОСТЬ</a:t>
            </a:r>
            <a:endParaRPr lang="ru-RU" b="1" dirty="0"/>
          </a:p>
        </p:txBody>
      </p:sp>
      <p:pic>
        <p:nvPicPr>
          <p:cNvPr id="4" name="Содержимое 3" descr="Безпр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3468558" cy="2471936"/>
          </a:xfrm>
        </p:spPr>
      </p:pic>
      <p:pic>
        <p:nvPicPr>
          <p:cNvPr id="5" name="Рисунок 4" descr="Безприз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2996952"/>
            <a:ext cx="4789724" cy="31682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1560" y="4509120"/>
            <a:ext cx="293285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начале 20х годов</a:t>
            </a:r>
          </a:p>
          <a:p>
            <a:r>
              <a:rPr lang="ru-RU" dirty="0" smtClean="0"/>
              <a:t>в Советской республике </a:t>
            </a:r>
          </a:p>
          <a:p>
            <a:r>
              <a:rPr lang="ru-RU" dirty="0" smtClean="0"/>
              <a:t>насчитывалось до 7 млн.</a:t>
            </a:r>
          </a:p>
          <a:p>
            <a:r>
              <a:rPr lang="ru-RU" dirty="0" smtClean="0"/>
              <a:t>беспризорных детей</a:t>
            </a:r>
          </a:p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0" y="359529"/>
            <a:ext cx="9144000" cy="6453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5462" y="373863"/>
            <a:ext cx="878497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Продразверстка в деревне неумолимо способствовала сокращению посевных площадей. Спасаясь от голода, многие рабочие промышленных центров уходили в деревни.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Массовая демобилизация обострила трудности в стране.</a:t>
            </a: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начале 1921 г. не осталось ни одной губернии, не охваченной крестьянской партизанской войной.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316873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ГОЛОД 1920-1921 </a:t>
            </a:r>
            <a:r>
              <a:rPr lang="ru-RU" b="1" dirty="0" err="1" smtClean="0"/>
              <a:t>гг</a:t>
            </a:r>
            <a:endParaRPr lang="ru-RU" b="1" dirty="0"/>
          </a:p>
        </p:txBody>
      </p:sp>
      <p:pic>
        <p:nvPicPr>
          <p:cNvPr id="4" name="Содержимое 3" descr="Годло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18919" y="3501008"/>
            <a:ext cx="5057537" cy="2892160"/>
          </a:xfrm>
        </p:spPr>
      </p:pic>
      <p:pic>
        <p:nvPicPr>
          <p:cNvPr id="5" name="Рисунок 4" descr="ГОЛО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1484784"/>
            <a:ext cx="4275404" cy="273700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932040" y="1556792"/>
            <a:ext cx="33123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ahoma" pitchFamily="34" charset="0"/>
                <a:ea typeface="Times New Roman" pitchFamily="18" charset="0"/>
                <a:cs typeface="Tahoma" pitchFamily="34" charset="0"/>
              </a:rPr>
              <a:t>В 20хгг. под угрозой голодной смерти оказалось 45 млн. человек из поволжских и украинских губерний. </a:t>
            </a: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611560" y="4557900"/>
            <a:ext cx="24482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Весной-летом 1921г голод в Поволжье унес жизни 5млн. человек.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КРОНШТАДСКОЕ ВОССТАНИЕ</a:t>
            </a:r>
            <a:endParaRPr lang="ru-RU" b="1" dirty="0"/>
          </a:p>
        </p:txBody>
      </p:sp>
      <p:pic>
        <p:nvPicPr>
          <p:cNvPr id="4" name="Содержимое 3" descr="Кронш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556792"/>
            <a:ext cx="6480720" cy="4853136"/>
          </a:xfr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Новая экономическая политика (1921-1928)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4067944" y="4293096"/>
            <a:ext cx="5472608" cy="132055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819051" y="5877272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Объект 6" descr="C:\Users\User\Desktop\город в 20- е годы\1350142593_1336045745_35.jpg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05064"/>
            <a:ext cx="3672408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66704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План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Причины введения </a:t>
            </a:r>
            <a:r>
              <a:rPr lang="ru-RU" dirty="0" err="1" smtClean="0"/>
              <a:t>НЭПа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2. Сущность </a:t>
            </a:r>
            <a:r>
              <a:rPr lang="ru-RU" dirty="0" err="1" smtClean="0"/>
              <a:t>НЭПа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3. Особенности </a:t>
            </a:r>
            <a:r>
              <a:rPr lang="ru-RU" dirty="0" err="1" smtClean="0"/>
              <a:t>НЭПа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4.Противоречия и результаты </a:t>
            </a:r>
            <a:r>
              <a:rPr lang="ru-RU" dirty="0" err="1" smtClean="0"/>
              <a:t>НЭПа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Эпиграф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00200" y="1828800"/>
            <a:ext cx="6705600" cy="4297363"/>
          </a:xfrm>
        </p:spPr>
        <p:txBody>
          <a:bodyPr/>
          <a:lstStyle/>
          <a:p>
            <a:pPr algn="r"/>
            <a:r>
              <a:rPr lang="ru-RU" b="1" dirty="0" smtClean="0"/>
              <a:t>«НЭП вводиться всерьёз и надолго, </a:t>
            </a:r>
          </a:p>
          <a:p>
            <a:pPr algn="r">
              <a:buNone/>
            </a:pPr>
            <a:r>
              <a:rPr lang="ru-RU" b="1" dirty="0" smtClean="0"/>
              <a:t>но … не навсегда»</a:t>
            </a:r>
          </a:p>
          <a:p>
            <a:pPr algn="r">
              <a:buNone/>
            </a:pPr>
            <a:r>
              <a:rPr lang="ru-RU" b="1" dirty="0" smtClean="0"/>
              <a:t>В.И.Ленин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33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Цели нэпа</a:t>
            </a:r>
            <a:endParaRPr lang="ru-RU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824953330"/>
              </p:ext>
            </p:extLst>
          </p:nvPr>
        </p:nvGraphicFramePr>
        <p:xfrm>
          <a:off x="0" y="1397000"/>
          <a:ext cx="9144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73465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A5377BB-1FF0-4D12-9A50-2DCF86C8AB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3">
                                            <p:graphicEl>
                                              <a:dgm id="{5A5377BB-1FF0-4D12-9A50-2DCF86C8AB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B0A1489-5868-45C2-B6BE-120E8AD63E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3">
                                            <p:graphicEl>
                                              <a:dgm id="{CB0A1489-5868-45C2-B6BE-120E8AD63E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5A2611-60F0-4248-9F96-F34D761F23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0"/>
                                        <p:tgtEl>
                                          <p:spTgt spid="3">
                                            <p:graphicEl>
                                              <a:dgm id="{A55A2611-60F0-4248-9F96-F34D761F23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9D8632B-54F2-44E5-A879-363C91358C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3">
                                            <p:graphicEl>
                                              <a:dgm id="{39D8632B-54F2-44E5-A879-363C91358C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E4F97DC-1595-4C66-AA0B-E85F128760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3">
                                            <p:graphicEl>
                                              <a:dgm id="{DE4F97DC-1595-4C66-AA0B-E85F128760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BB33A8A-A2D7-477D-9B68-2BA06C422F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0"/>
                                        <p:tgtEl>
                                          <p:spTgt spid="3">
                                            <p:graphicEl>
                                              <a:dgm id="{1BB33A8A-A2D7-477D-9B68-2BA06C422F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183" y="1452848"/>
            <a:ext cx="3179134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001020"/>
            <a:ext cx="4824536" cy="372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63888" y="548680"/>
            <a:ext cx="5688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Ленин подчеркивал, что без поддержки со стороны  крестьянства, составляющего огромное большинство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аселения, нельзя успешно управлять такой страной, как Россия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41656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3" y="1412776"/>
            <a:ext cx="3056961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36104"/>
          </a:xfrm>
        </p:spPr>
        <p:txBody>
          <a:bodyPr/>
          <a:lstStyle/>
          <a:p>
            <a:pPr algn="ctr"/>
            <a:r>
              <a:rPr lang="en-US" b="1" dirty="0" smtClean="0"/>
              <a:t>X</a:t>
            </a:r>
            <a:r>
              <a:rPr lang="ru-RU" b="1" dirty="0" smtClean="0"/>
              <a:t> съезд РКП(б)   (март 1921 г.)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347864" y="1197698"/>
            <a:ext cx="57961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Продразверстка заменена продналогом.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 был значительно уменьшен и дифференцирован  в зависимости от «старательности» земледельца, количества членов семьи и т.д.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Расширялась свобода  использования излишков сельхозпродукции.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5157192"/>
            <a:ext cx="8473685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Новая экономическая политика возвращала Россию к рыночной экономике </a:t>
            </a:r>
          </a:p>
          <a:p>
            <a:pPr algn="ctr"/>
            <a:r>
              <a:rPr lang="ru-RU" sz="28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товарно-денежным отношениям</a:t>
            </a:r>
            <a:endParaRPr lang="ru-RU" sz="2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448586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633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Основные направления нэпа</a:t>
            </a:r>
            <a:endParaRPr lang="ru-RU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523853977"/>
              </p:ext>
            </p:extLst>
          </p:nvPr>
        </p:nvGraphicFramePr>
        <p:xfrm>
          <a:off x="251520" y="1397000"/>
          <a:ext cx="8640960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90518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EED7668-C591-4110-AE86-1CF1548C54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3">
                                            <p:graphicEl>
                                              <a:dgm id="{9EED7668-C591-4110-AE86-1CF1548C54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AA00737-A947-4346-B877-8AD3F8F15F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graphicEl>
                                              <a:dgm id="{6AA00737-A947-4346-B877-8AD3F8F15F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ADA4601-225A-4531-8AC6-DA7C0F24C8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>
                                            <p:graphicEl>
                                              <a:dgm id="{2ADA4601-225A-4531-8AC6-DA7C0F24C8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9E80FEF-8DCD-4E59-A6E8-958A82487E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>
                                            <p:graphicEl>
                                              <a:dgm id="{E9E80FEF-8DCD-4E59-A6E8-958A82487E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8320B51-F743-4102-B2ED-5B3EAF0FF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">
                                            <p:graphicEl>
                                              <a:dgm id="{58320B51-F743-4102-B2ED-5B3EAF0FF5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0FC232-C34D-4CB0-AB0D-FB4B6FE202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">
                                            <p:graphicEl>
                                              <a:dgm id="{CA0FC232-C34D-4CB0-AB0D-FB4B6FE202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681B71-FC63-4BF2-B90E-4BFE9C77A7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3">
                                            <p:graphicEl>
                                              <a:dgm id="{03681B71-FC63-4BF2-B90E-4BFE9C77A7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900BA03-98DD-42EF-9A64-EBB683564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3">
                                            <p:graphicEl>
                                              <a:dgm id="{A900BA03-98DD-42EF-9A64-EBB6835642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633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Основные направления нэпа</a:t>
            </a:r>
            <a:endParaRPr lang="ru-RU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850154250"/>
              </p:ext>
            </p:extLst>
          </p:nvPr>
        </p:nvGraphicFramePr>
        <p:xfrm>
          <a:off x="179512" y="1397000"/>
          <a:ext cx="8856984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27568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3F19F4-DCE6-46C2-ABDA-B5CDD96FA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graphicEl>
                                              <a:dgm id="{103F19F4-DCE6-46C2-ABDA-B5CDD96FA9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103F19F4-DCE6-46C2-ABDA-B5CDD96FA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103F19F4-DCE6-46C2-ABDA-B5CDD96FA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F4C2C9-DA9A-4A32-AA65-D95056B1D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graphicEl>
                                              <a:dgm id="{C9F4C2C9-DA9A-4A32-AA65-D95056B1D4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C9F4C2C9-DA9A-4A32-AA65-D95056B1D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C9F4C2C9-DA9A-4A32-AA65-D95056B1D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BA030D-0A9E-4BC9-914E-6BB18C813B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graphicEl>
                                              <a:dgm id="{AABA030D-0A9E-4BC9-914E-6BB18C813B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AABA030D-0A9E-4BC9-914E-6BB18C813B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AABA030D-0A9E-4BC9-914E-6BB18C813B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1C88A3-F98C-4E29-91B0-EB14874A7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graphicEl>
                                              <a:dgm id="{D01C88A3-F98C-4E29-91B0-EB14874A73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D01C88A3-F98C-4E29-91B0-EB14874A7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D01C88A3-F98C-4E29-91B0-EB14874A73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B542F3-FC59-4D22-B834-9C181EE014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graphicEl>
                                              <a:dgm id="{4BB542F3-FC59-4D22-B834-9C181EE014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4BB542F3-FC59-4D22-B834-9C181EE014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graphicEl>
                                              <a:dgm id="{4BB542F3-FC59-4D22-B834-9C181EE014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88730D5-389D-4895-A586-A784B3C3DE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graphicEl>
                                              <a:dgm id="{288730D5-389D-4895-A586-A784B3C3DE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288730D5-389D-4895-A586-A784B3C3DE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288730D5-389D-4895-A586-A784B3C3DE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52DEDF-955E-4BE0-B1F1-BDFF5751C4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graphicEl>
                                              <a:dgm id="{9C52DEDF-955E-4BE0-B1F1-BDFF5751C4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9C52DEDF-955E-4BE0-B1F1-BDFF5751C4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graphicEl>
                                              <a:dgm id="{9C52DEDF-955E-4BE0-B1F1-BDFF5751C4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25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69B088-A3CB-45C8-8BC0-9A67D5E4A3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graphicEl>
                                              <a:dgm id="{1A69B088-A3CB-45C8-8BC0-9A67D5E4A3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1A69B088-A3CB-45C8-8BC0-9A67D5E4A3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1A69B088-A3CB-45C8-8BC0-9A67D5E4A3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2FB2C8-A6BF-47A2-B75F-0E81A0166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graphicEl>
                                              <a:dgm id="{EB2FB2C8-A6BF-47A2-B75F-0E81A0166E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EB2FB2C8-A6BF-47A2-B75F-0E81A0166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EB2FB2C8-A6BF-47A2-B75F-0E81A0166E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66335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Основные направления нэпа</a:t>
            </a:r>
            <a:endParaRPr lang="ru-RU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292478714"/>
              </p:ext>
            </p:extLst>
          </p:nvPr>
        </p:nvGraphicFramePr>
        <p:xfrm>
          <a:off x="251520" y="1397000"/>
          <a:ext cx="8640960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14210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EED7668-C591-4110-AE86-1CF1548C54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3">
                                            <p:graphicEl>
                                              <a:dgm id="{9EED7668-C591-4110-AE86-1CF1548C54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AA00737-A947-4346-B877-8AD3F8F15F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0"/>
                                        <p:tgtEl>
                                          <p:spTgt spid="3">
                                            <p:graphicEl>
                                              <a:dgm id="{6AA00737-A947-4346-B877-8AD3F8F15F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ADA4601-225A-4531-8AC6-DA7C0F24C8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750"/>
                                        <p:tgtEl>
                                          <p:spTgt spid="3">
                                            <p:graphicEl>
                                              <a:dgm id="{2ADA4601-225A-4531-8AC6-DA7C0F24C8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9E80FEF-8DCD-4E59-A6E8-958A82487E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3">
                                            <p:graphicEl>
                                              <a:dgm id="{E9E80FEF-8DCD-4E59-A6E8-958A82487E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8320B51-F743-4102-B2ED-5B3EAF0FF5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3">
                                            <p:graphicEl>
                                              <a:dgm id="{58320B51-F743-4102-B2ED-5B3EAF0FF5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A0FC232-C34D-4CB0-AB0D-FB4B6FE202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750"/>
                                        <p:tgtEl>
                                          <p:spTgt spid="3">
                                            <p:graphicEl>
                                              <a:dgm id="{CA0FC232-C34D-4CB0-AB0D-FB4B6FE202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681B71-FC63-4BF2-B90E-4BFE9C77A7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750"/>
                                        <p:tgtEl>
                                          <p:spTgt spid="3">
                                            <p:graphicEl>
                                              <a:dgm id="{03681B71-FC63-4BF2-B90E-4BFE9C77A7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900BA03-98DD-42EF-9A64-EBB683564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750"/>
                                        <p:tgtEl>
                                          <p:spTgt spid="3">
                                            <p:graphicEl>
                                              <a:dgm id="{A900BA03-98DD-42EF-9A64-EBB68356426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понятийным аппаратом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700808"/>
            <a:ext cx="1621421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/>
              <a:t>Концессия</a:t>
            </a:r>
            <a:r>
              <a:rPr lang="ru-RU" sz="2400" dirty="0" smtClean="0"/>
              <a:t>(от лат. </a:t>
            </a:r>
            <a:r>
              <a:rPr lang="ru-RU" sz="2400" b="1" dirty="0" err="1" smtClean="0"/>
              <a:t>concessio</a:t>
            </a:r>
            <a:r>
              <a:rPr lang="ru-RU" sz="2400" dirty="0" smtClean="0"/>
              <a:t> — разрешение, уступка) </a:t>
            </a:r>
            <a:endParaRPr lang="ru-RU" sz="2400" b="1" dirty="0" smtClean="0"/>
          </a:p>
          <a:p>
            <a:pPr algn="just"/>
            <a:r>
              <a:rPr lang="ru-RU" sz="2400" b="1" dirty="0" smtClean="0"/>
              <a:t>- это</a:t>
            </a:r>
            <a:r>
              <a:rPr lang="ru-RU" sz="2400" dirty="0" smtClean="0"/>
              <a:t> сдача государством предприятий или участков </a:t>
            </a:r>
          </a:p>
          <a:p>
            <a:pPr algn="just"/>
            <a:r>
              <a:rPr lang="ru-RU" sz="2400" dirty="0" smtClean="0"/>
              <a:t>земли в пользование "иностранцу". </a:t>
            </a:r>
          </a:p>
          <a:p>
            <a:pPr algn="just"/>
            <a:endParaRPr lang="ru-RU" sz="2400" dirty="0" smtClean="0"/>
          </a:p>
          <a:p>
            <a:pPr algn="just"/>
            <a:r>
              <a:rPr lang="ru-RU" sz="2400" dirty="0" smtClean="0"/>
              <a:t>Выплата вознаграждения может осуществляться </a:t>
            </a:r>
          </a:p>
          <a:p>
            <a:pPr algn="just"/>
            <a:r>
              <a:rPr lang="ru-RU" sz="2400" dirty="0" smtClean="0"/>
              <a:t>в виде разовых платежей, процентов от выручки, </a:t>
            </a:r>
          </a:p>
          <a:p>
            <a:pPr algn="just"/>
            <a:r>
              <a:rPr lang="ru-RU" sz="2400" b="1" dirty="0" smtClean="0"/>
              <a:t>наценки</a:t>
            </a:r>
            <a:r>
              <a:rPr lang="ru-RU" sz="2400" dirty="0" smtClean="0"/>
              <a:t> на оптовую цену товаров или в иной форме,</a:t>
            </a:r>
          </a:p>
          <a:p>
            <a:pPr algn="just"/>
            <a:r>
              <a:rPr lang="ru-RU" sz="2400" dirty="0" smtClean="0"/>
              <a:t> установленной договором.</a:t>
            </a:r>
          </a:p>
          <a:p>
            <a:pPr algn="just"/>
            <a:endParaRPr lang="ru-RU" sz="2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653" y="980728"/>
            <a:ext cx="428625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9151" y="3789040"/>
            <a:ext cx="4009255" cy="2522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8546" y="1331707"/>
            <a:ext cx="449545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Крупнейшим достижением  нэпа стало создание твердой валюты – червонца, свободно обмениваемого на иностранную валюту.</a:t>
            </a:r>
          </a:p>
          <a:p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Осенью 1922 г. в стране создаются фондовые биржи, где разрешалась купля-продажа по свободному курсу валюты и золота.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476672"/>
            <a:ext cx="5394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tx2"/>
                </a:solidFill>
              </a:rPr>
              <a:t>ДЕНЕЖНАЯ РЕФОРМА</a:t>
            </a:r>
            <a:endParaRPr lang="ru-RU" sz="3600" b="1" dirty="0">
              <a:solidFill>
                <a:schemeClr val="tx2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7881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Сравнительная таблица</a:t>
            </a: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62000" y="1600200"/>
          <a:ext cx="7620000" cy="46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000"/>
                <a:gridCol w="3175000"/>
                <a:gridCol w="2540000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Вопросы для сравнения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НЭП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«Военный коммунизм»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1.Меры в области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с/х.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Продналог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Продразверстка</a:t>
                      </a:r>
                      <a:r>
                        <a:rPr lang="ru-RU" sz="16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-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изъятие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у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крестьян </a:t>
                      </a: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всех излишков хлеба сверх установленных норм.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2.Меры в области промышленного производства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Денационализация промышленности, мелкая частная собственность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ru-RU" sz="16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концессии (аренда)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Национализация промышленности, ликвидация частной собственности.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3. Меры в области товарно-денежных отношений.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Свобода торговли, тарифная оплата труда, денежная реформа.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Уравниловка в оплате труда, натурализация заработной платы. Отмена свободной торговли, продукты распределялись государством.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4.Меры в области трудовых отношений.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Свободный наем рабочей </a:t>
                      </a: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силы,</a:t>
                      </a:r>
                      <a:endParaRPr lang="en-US" sz="16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создание</a:t>
                      </a:r>
                      <a:r>
                        <a:rPr lang="ru-RU" sz="16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биржи труда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Трудовая мобилизация, создание трудовых армий.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Плакаты 20х годов</a:t>
            </a:r>
            <a:endParaRPr lang="ru-RU" b="1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3138364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C:\Users\User\Desktop\Деньги, плакаты\idea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283968" y="2420888"/>
            <a:ext cx="3985331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Плакаты 20х годов</a:t>
            </a:r>
            <a:endParaRPr lang="ru-RU" dirty="0"/>
          </a:p>
        </p:txBody>
      </p:sp>
      <p:pic>
        <p:nvPicPr>
          <p:cNvPr id="4" name="Picture 3" descr="C:\Users\User\Desktop\Деньги, плакаты\1296484301_plakat_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95536" y="1700808"/>
            <a:ext cx="3139549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148064" y="1700808"/>
            <a:ext cx="2643818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spu.ru/files/u2/book/history/13tema13/shemi13/nep_itogi_files/image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05" y="476672"/>
            <a:ext cx="9096095" cy="6048672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620688"/>
            <a:ext cx="5270191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4293096"/>
            <a:ext cx="86409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Неумение большевистского руководства воздействовать на экономику хозяйственными методами, сохранение партийного диктата в политической и идеологической сферах привели к свертыванию нэпа к 1928 г.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1C7AA-1199-4159-8A23-193F3F3CBCF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517863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1209</TotalTime>
  <Words>650</Words>
  <Application>Microsoft Office PowerPoint</Application>
  <PresentationFormat>Экран (4:3)</PresentationFormat>
  <Paragraphs>131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Ясность</vt:lpstr>
      <vt:lpstr>Работа над  понятийным аппаратом «Ассоциированный куст»</vt:lpstr>
      <vt:lpstr>Слайд 2</vt:lpstr>
      <vt:lpstr>Слайд 3</vt:lpstr>
      <vt:lpstr>БЕСПРИЗОРНОСТЬ</vt:lpstr>
      <vt:lpstr>Слайд 5</vt:lpstr>
      <vt:lpstr>ГОЛОД 1920-1921 гг</vt:lpstr>
      <vt:lpstr>КРОНШТАДСКОЕ ВОССТАНИЕ</vt:lpstr>
      <vt:lpstr>Новая экономическая политика (1921-1928)</vt:lpstr>
      <vt:lpstr>                    План урока</vt:lpstr>
      <vt:lpstr>Эпиграф урока</vt:lpstr>
      <vt:lpstr>Цели нэпа</vt:lpstr>
      <vt:lpstr>Слайд 12</vt:lpstr>
      <vt:lpstr>X съезд РКП(б)   (март 1921 г.)</vt:lpstr>
      <vt:lpstr>Основные направления нэпа</vt:lpstr>
      <vt:lpstr>Основные направления нэпа</vt:lpstr>
      <vt:lpstr>Основные направления нэпа</vt:lpstr>
      <vt:lpstr>Работа с понятийным аппаратом</vt:lpstr>
      <vt:lpstr>Слайд 18</vt:lpstr>
      <vt:lpstr>Сравнительная таблица</vt:lpstr>
      <vt:lpstr>Плакаты 20х годов</vt:lpstr>
      <vt:lpstr>Плакаты 20х годов</vt:lpstr>
      <vt:lpstr>Слайд 22</vt:lpstr>
      <vt:lpstr>Слайд 23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Новая экономическая политика</dc:title>
  <dc:creator>User</dc:creator>
  <cp:lastModifiedBy>Юрий</cp:lastModifiedBy>
  <cp:revision>116</cp:revision>
  <dcterms:created xsi:type="dcterms:W3CDTF">2012-09-22T14:50:01Z</dcterms:created>
  <dcterms:modified xsi:type="dcterms:W3CDTF">2022-08-01T22:17:19Z</dcterms:modified>
</cp:coreProperties>
</file>